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8" r:id="rId1"/>
  </p:sldMasterIdLst>
  <p:notesMasterIdLst>
    <p:notesMasterId r:id="rId15"/>
  </p:notesMasterIdLst>
  <p:sldIdLst>
    <p:sldId id="256" r:id="rId2"/>
    <p:sldId id="257" r:id="rId3"/>
    <p:sldId id="259" r:id="rId4"/>
    <p:sldId id="260" r:id="rId5"/>
    <p:sldId id="274" r:id="rId6"/>
    <p:sldId id="272" r:id="rId7"/>
    <p:sldId id="275" r:id="rId8"/>
    <p:sldId id="273" r:id="rId9"/>
    <p:sldId id="263" r:id="rId10"/>
    <p:sldId id="265" r:id="rId11"/>
    <p:sldId id="269" r:id="rId12"/>
    <p:sldId id="266"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7805"/>
  </p:normalViewPr>
  <p:slideViewPr>
    <p:cSldViewPr snapToGrid="0" snapToObjects="1">
      <p:cViewPr>
        <p:scale>
          <a:sx n="113" d="100"/>
          <a:sy n="113" d="100"/>
        </p:scale>
        <p:origin x="52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1.8996162411516741E-2"/>
          <c:y val="7.3474687302920491E-2"/>
          <c:w val="0.94118696810625946"/>
          <c:h val="0.40346065700785871"/>
        </c:manualLayout>
      </c:layout>
      <c:barChart>
        <c:barDir val="bar"/>
        <c:grouping val="percentStacked"/>
        <c:varyColors val="0"/>
        <c:ser>
          <c:idx val="0"/>
          <c:order val="0"/>
          <c:tx>
            <c:strRef>
              <c:f>Sheet1!$B$1</c:f>
              <c:strCache>
                <c:ptCount val="1"/>
                <c:pt idx="0">
                  <c:v>Text-Similarity</c:v>
                </c:pt>
              </c:strCache>
            </c:strRef>
          </c:tx>
          <c:spPr>
            <a:solidFill>
              <a:schemeClr val="accent1">
                <a:shade val="58000"/>
              </a:schemeClr>
            </a:solidFill>
            <a:ln>
              <a:noFill/>
            </a:ln>
            <a:effectLst/>
          </c:spPr>
          <c:invertIfNegative val="0"/>
          <c:dLbls>
            <c:dLbl>
              <c:idx val="0"/>
              <c:tx>
                <c:rich>
                  <a:bodyPr/>
                  <a:lstStyle/>
                  <a:p>
                    <a:r>
                      <a:rPr lang="en-US" baseline="0" dirty="0"/>
                      <a:t>65%</a:t>
                    </a:r>
                    <a:endParaRPr lang="en-US" dirty="0"/>
                  </a:p>
                </c:rich>
              </c:tx>
              <c:dLblPos val="ctr"/>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AB2-2545-B611-C40D67943EAA}"/>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FFFF00"/>
                    </a:solidFill>
                    <a:latin typeface="+mn-lt"/>
                    <a:ea typeface="+mn-ea"/>
                    <a:cs typeface="+mn-cs"/>
                  </a:defRPr>
                </a:pPr>
                <a:endParaRPr lang="en-US"/>
              </a:p>
            </c:txPr>
            <c:dLblPos val="ctr"/>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c:f>
              <c:numCache>
                <c:formatCode>General</c:formatCode>
                <c:ptCount val="1"/>
                <c:pt idx="0">
                  <c:v>65</c:v>
                </c:pt>
              </c:numCache>
            </c:numRef>
          </c:val>
          <c:extLst>
            <c:ext xmlns:c15="http://schemas.microsoft.com/office/drawing/2012/chart" uri="{02D57815-91ED-43cb-92C2-25804820EDAC}">
              <c15:filteredCategoryTitle>
                <c15:cat>
                  <c:strRef>
                    <c:extLst>
                      <c:ext uri="{02D57815-91ED-43cb-92C2-25804820EDAC}">
                        <c15:formulaRef>
                          <c15:sqref>Sheet1!#REF!</c15:sqref>
                        </c15:formulaRef>
                      </c:ext>
                    </c:extLst>
                  </c:strRef>
                </c15:cat>
              </c15:filteredCategoryTitle>
            </c:ext>
            <c:ext xmlns:c16="http://schemas.microsoft.com/office/drawing/2014/chart" uri="{C3380CC4-5D6E-409C-BE32-E72D297353CC}">
              <c16:uniqueId val="{00000000-0AB2-2545-B611-C40D67943EAA}"/>
            </c:ext>
          </c:extLst>
        </c:ser>
        <c:ser>
          <c:idx val="1"/>
          <c:order val="1"/>
          <c:tx>
            <c:strRef>
              <c:f>Sheet1!$C$1</c:f>
              <c:strCache>
                <c:ptCount val="1"/>
                <c:pt idx="0">
                  <c:v>h-index</c:v>
                </c:pt>
              </c:strCache>
            </c:strRef>
          </c:tx>
          <c:spPr>
            <a:solidFill>
              <a:schemeClr val="accent1">
                <a:shade val="86000"/>
              </a:schemeClr>
            </a:solidFill>
            <a:ln>
              <a:noFill/>
            </a:ln>
            <a:effectLst/>
          </c:spPr>
          <c:invertIfNegative val="0"/>
          <c:dLbls>
            <c:dLbl>
              <c:idx val="0"/>
              <c:tx>
                <c:rich>
                  <a:bodyPr/>
                  <a:lstStyle/>
                  <a:p>
                    <a:r>
                      <a:rPr lang="en-US" baseline="0" dirty="0"/>
                      <a:t>15%</a:t>
                    </a:r>
                    <a:endParaRPr lang="en-US" dirty="0"/>
                  </a:p>
                </c:rich>
              </c:tx>
              <c:dLblPos val="ctr"/>
              <c:showLegendKey val="0"/>
              <c:showVal val="1"/>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FFFF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Sheet1!$C$2</c:f>
              <c:numCache>
                <c:formatCode>General</c:formatCode>
                <c:ptCount val="1"/>
                <c:pt idx="0">
                  <c:v>15</c:v>
                </c:pt>
              </c:numCache>
            </c:numRef>
          </c:val>
          <c:extLst>
            <c:ext xmlns:c15="http://schemas.microsoft.com/office/drawing/2012/chart" uri="{02D57815-91ED-43cb-92C2-25804820EDAC}">
              <c15:filteredCategoryTitle>
                <c15:cat>
                  <c:strRef>
                    <c:extLst>
                      <c:ext uri="{02D57815-91ED-43cb-92C2-25804820EDAC}">
                        <c15:formulaRef>
                          <c15:sqref>Sheet1!#REF!</c15:sqref>
                        </c15:formulaRef>
                      </c:ext>
                    </c:extLst>
                  </c:strRef>
                </c15:cat>
              </c15:filteredCategoryTitle>
            </c:ext>
            <c:ext xmlns:c16="http://schemas.microsoft.com/office/drawing/2014/chart" uri="{C3380CC4-5D6E-409C-BE32-E72D297353CC}">
              <c16:uniqueId val="{00000005-0AB2-2545-B611-C40D67943EAA}"/>
            </c:ext>
          </c:extLst>
        </c:ser>
        <c:ser>
          <c:idx val="2"/>
          <c:order val="2"/>
          <c:tx>
            <c:strRef>
              <c:f>Sheet1!$D$1</c:f>
              <c:strCache>
                <c:ptCount val="1"/>
                <c:pt idx="0">
                  <c:v>Number of papers in database</c:v>
                </c:pt>
              </c:strCache>
            </c:strRef>
          </c:tx>
          <c:spPr>
            <a:solidFill>
              <a:schemeClr val="accent1">
                <a:tint val="86000"/>
              </a:schemeClr>
            </a:solidFill>
            <a:ln>
              <a:noFill/>
            </a:ln>
            <a:effectLst/>
          </c:spPr>
          <c:invertIfNegative val="0"/>
          <c:dLbls>
            <c:dLbl>
              <c:idx val="0"/>
              <c:tx>
                <c:rich>
                  <a:bodyPr/>
                  <a:lstStyle/>
                  <a:p>
                    <a:r>
                      <a:rPr lang="en-US" baseline="0" dirty="0"/>
                      <a:t>10%</a:t>
                    </a:r>
                    <a:endParaRPr lang="en-US" dirty="0"/>
                  </a:p>
                </c:rich>
              </c:tx>
              <c:dLblPos val="ctr"/>
              <c:showLegendKey val="0"/>
              <c:showVal val="1"/>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FFFF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Sheet1!$D$2</c:f>
              <c:numCache>
                <c:formatCode>General</c:formatCode>
                <c:ptCount val="1"/>
                <c:pt idx="0">
                  <c:v>10</c:v>
                </c:pt>
              </c:numCache>
            </c:numRef>
          </c:val>
          <c:extLst>
            <c:ext xmlns:c15="http://schemas.microsoft.com/office/drawing/2012/chart" uri="{02D57815-91ED-43cb-92C2-25804820EDAC}">
              <c15:filteredCategoryTitle>
                <c15:cat>
                  <c:strRef>
                    <c:extLst>
                      <c:ext uri="{02D57815-91ED-43cb-92C2-25804820EDAC}">
                        <c15:formulaRef>
                          <c15:sqref>Sheet1!#REF!</c15:sqref>
                        </c15:formulaRef>
                      </c:ext>
                    </c:extLst>
                  </c:strRef>
                </c15:cat>
              </c15:filteredCategoryTitle>
            </c:ext>
            <c:ext xmlns:c16="http://schemas.microsoft.com/office/drawing/2014/chart" uri="{C3380CC4-5D6E-409C-BE32-E72D297353CC}">
              <c16:uniqueId val="{00000006-0AB2-2545-B611-C40D67943EAA}"/>
            </c:ext>
          </c:extLst>
        </c:ser>
        <c:ser>
          <c:idx val="3"/>
          <c:order val="3"/>
          <c:tx>
            <c:strRef>
              <c:f>Sheet1!$E$1</c:f>
              <c:strCache>
                <c:ptCount val="1"/>
                <c:pt idx="0">
                  <c:v>University Rank</c:v>
                </c:pt>
              </c:strCache>
            </c:strRef>
          </c:tx>
          <c:spPr>
            <a:solidFill>
              <a:schemeClr val="accent1">
                <a:tint val="58000"/>
              </a:schemeClr>
            </a:solidFill>
            <a:ln>
              <a:noFill/>
            </a:ln>
            <a:effectLst/>
          </c:spPr>
          <c:invertIfNegative val="0"/>
          <c:dLbls>
            <c:dLbl>
              <c:idx val="0"/>
              <c:tx>
                <c:rich>
                  <a:bodyPr rot="0" spcFirstLastPara="1" vertOverflow="ellipsis" vert="horz" wrap="square" lIns="38100" tIns="19050" rIns="38100" bIns="19050" anchor="ctr" anchorCtr="1">
                    <a:spAutoFit/>
                  </a:bodyPr>
                  <a:lstStyle/>
                  <a:p>
                    <a:pPr>
                      <a:defRPr sz="1600" b="0" i="0" u="none" strike="noStrike" kern="1200" baseline="0">
                        <a:solidFill>
                          <a:srgbClr val="FFFF00"/>
                        </a:solidFill>
                        <a:latin typeface="+mn-lt"/>
                        <a:ea typeface="+mn-ea"/>
                        <a:cs typeface="+mn-cs"/>
                      </a:defRPr>
                    </a:pPr>
                    <a:r>
                      <a:rPr lang="en-US" sz="1600">
                        <a:solidFill>
                          <a:srgbClr val="FFFF00"/>
                        </a:solidFill>
                      </a:rPr>
                      <a:t>5%</a:t>
                    </a:r>
                  </a:p>
                </c:rich>
              </c:tx>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FFFF00"/>
                      </a:solidFill>
                      <a:latin typeface="+mn-lt"/>
                      <a:ea typeface="+mn-ea"/>
                      <a:cs typeface="+mn-cs"/>
                    </a:defRPr>
                  </a:pPr>
                  <a:endParaRPr lang="en-US"/>
                </a:p>
              </c:txPr>
              <c:dLblPos val="ctr"/>
              <c:showLegendKey val="0"/>
              <c:showVal val="1"/>
              <c:showCatName val="1"/>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rgbClr val="FFFF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Sheet1!$E$2</c:f>
              <c:numCache>
                <c:formatCode>General</c:formatCode>
                <c:ptCount val="1"/>
                <c:pt idx="0">
                  <c:v>5</c:v>
                </c:pt>
              </c:numCache>
            </c:numRef>
          </c:val>
          <c:extLst>
            <c:ext xmlns:c15="http://schemas.microsoft.com/office/drawing/2012/chart" uri="{02D57815-91ED-43cb-92C2-25804820EDAC}">
              <c15:filteredCategoryTitle>
                <c15:cat>
                  <c:strRef>
                    <c:extLst>
                      <c:ext uri="{02D57815-91ED-43cb-92C2-25804820EDAC}">
                        <c15:formulaRef>
                          <c15:sqref>Sheet1!#REF!</c15:sqref>
                        </c15:formulaRef>
                      </c:ext>
                    </c:extLst>
                  </c:strRef>
                </c15:cat>
              </c15:filteredCategoryTitle>
            </c:ext>
            <c:ext xmlns:c16="http://schemas.microsoft.com/office/drawing/2014/chart" uri="{C3380CC4-5D6E-409C-BE32-E72D297353CC}">
              <c16:uniqueId val="{00000007-0AB2-2545-B611-C40D67943EAA}"/>
            </c:ext>
          </c:extLst>
        </c:ser>
        <c:dLbls>
          <c:dLblPos val="ctr"/>
          <c:showLegendKey val="0"/>
          <c:showVal val="1"/>
          <c:showCatName val="0"/>
          <c:showSerName val="0"/>
          <c:showPercent val="0"/>
          <c:showBubbleSize val="0"/>
        </c:dLbls>
        <c:gapWidth val="150"/>
        <c:overlap val="100"/>
        <c:axId val="1925950048"/>
        <c:axId val="1912021392"/>
      </c:barChart>
      <c:catAx>
        <c:axId val="19259500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12021392"/>
        <c:auto val="1"/>
        <c:lblAlgn val="ctr"/>
        <c:lblOffset val="100"/>
        <c:noMultiLvlLbl val="0"/>
      </c:catAx>
      <c:valAx>
        <c:axId val="1912021392"/>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25950048"/>
        <c:crossBetween val="between"/>
      </c:valAx>
      <c:spPr>
        <a:noFill/>
        <a:ln>
          <a:noFill/>
        </a:ln>
        <a:effectLst/>
      </c:spPr>
    </c:plotArea>
    <c:legend>
      <c:legendPos val="b"/>
      <c:layout>
        <c:manualLayout>
          <c:xMode val="edge"/>
          <c:yMode val="edge"/>
          <c:x val="2.0959595959595959E-2"/>
          <c:y val="0.69029694796612517"/>
          <c:w val="0.96944444444444422"/>
          <c:h val="0.19140467890301971"/>
        </c:manualLayout>
      </c:layout>
      <c:overlay val="0"/>
      <c:spPr>
        <a:noFill/>
        <a:ln>
          <a:noFill/>
        </a:ln>
        <a:effectLst/>
      </c:spPr>
      <c:txPr>
        <a:bodyPr rot="0" spcFirstLastPara="1" vertOverflow="ellipsis" vert="horz" wrap="square" anchor="ctr" anchorCtr="1"/>
        <a:lstStyle/>
        <a:p>
          <a:pPr>
            <a:defRPr sz="21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5" Type="http://schemas.openxmlformats.org/officeDocument/2006/relationships/image" Target="../media/image17.jpeg"/><Relationship Id="rId4" Type="http://schemas.openxmlformats.org/officeDocument/2006/relationships/image" Target="../media/image1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 Id="rId5" Type="http://schemas.openxmlformats.org/officeDocument/2006/relationships/image" Target="../media/image17.jpeg"/><Relationship Id="rId4"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CBDE94-710A-9847-AAA9-947E4FD13EB8}" type="doc">
      <dgm:prSet loTypeId="urn:microsoft.com/office/officeart/2008/layout/AscendingPictureAccentProcess" loCatId="" qsTypeId="urn:microsoft.com/office/officeart/2005/8/quickstyle/simple1" qsCatId="simple" csTypeId="urn:microsoft.com/office/officeart/2005/8/colors/accent1_2" csCatId="accent1" phldr="1"/>
      <dgm:spPr/>
      <dgm:t>
        <a:bodyPr/>
        <a:lstStyle/>
        <a:p>
          <a:endParaRPr lang="en-US"/>
        </a:p>
      </dgm:t>
    </dgm:pt>
    <dgm:pt modelId="{7622C631-D55C-1B44-85CF-ABF42543002D}">
      <dgm:prSet phldrT="[Text]"/>
      <dgm:spPr/>
      <dgm:t>
        <a:bodyPr/>
        <a:lstStyle/>
        <a:p>
          <a:r>
            <a:rPr lang="en-US" dirty="0">
              <a:solidFill>
                <a:srgbClr val="FFFF00"/>
              </a:solidFill>
            </a:rPr>
            <a:t>University</a:t>
          </a:r>
          <a:r>
            <a:rPr lang="en-US" dirty="0"/>
            <a:t> </a:t>
          </a:r>
          <a:r>
            <a:rPr lang="en-US" dirty="0">
              <a:solidFill>
                <a:srgbClr val="FFFF00"/>
              </a:solidFill>
            </a:rPr>
            <a:t>Rankings</a:t>
          </a:r>
        </a:p>
      </dgm:t>
    </dgm:pt>
    <dgm:pt modelId="{084D03B7-9D91-D346-94A0-AB8E648EFDAD}" type="parTrans" cxnId="{42D03DCD-82AA-5042-924E-5DDC99338A46}">
      <dgm:prSet/>
      <dgm:spPr/>
      <dgm:t>
        <a:bodyPr/>
        <a:lstStyle/>
        <a:p>
          <a:endParaRPr lang="en-US"/>
        </a:p>
      </dgm:t>
    </dgm:pt>
    <dgm:pt modelId="{A08EB570-75EA-594D-B087-5D9AE628CCD3}" type="sibTrans" cxnId="{42D03DCD-82AA-5042-924E-5DDC99338A46}">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3341" b="13341"/>
          </a:stretch>
        </a:blipFill>
      </dgm:spPr>
      <dgm:t>
        <a:bodyPr/>
        <a:lstStyle/>
        <a:p>
          <a:endParaRPr lang="en-US">
            <a:ln>
              <a:noFill/>
            </a:ln>
          </a:endParaRPr>
        </a:p>
      </dgm:t>
    </dgm:pt>
    <dgm:pt modelId="{F29A626F-186B-F34F-ADD6-E5FDA9139CDE}">
      <dgm:prSet phldrT="[Text]" custT="1"/>
      <dgm:spPr/>
      <dgm:t>
        <a:bodyPr/>
        <a:lstStyle/>
        <a:p>
          <a:r>
            <a:rPr lang="en-US" sz="1400" dirty="0" err="1"/>
            <a:t>usnews.com</a:t>
          </a:r>
          <a:endParaRPr lang="en-US" sz="1400" dirty="0"/>
        </a:p>
      </dgm:t>
    </dgm:pt>
    <dgm:pt modelId="{D4A94720-88C8-6648-9C36-11DBF1E738FA}" type="parTrans" cxnId="{97DE074D-C05C-2045-8831-866F04896E4F}">
      <dgm:prSet/>
      <dgm:spPr/>
      <dgm:t>
        <a:bodyPr/>
        <a:lstStyle/>
        <a:p>
          <a:endParaRPr lang="en-US"/>
        </a:p>
      </dgm:t>
    </dgm:pt>
    <dgm:pt modelId="{94FD06C4-6E84-F64B-A576-135DD6B09C93}" type="sibTrans" cxnId="{97DE074D-C05C-2045-8831-866F04896E4F}">
      <dgm:prSet/>
      <dgm:spPr/>
      <dgm:t>
        <a:bodyPr/>
        <a:lstStyle/>
        <a:p>
          <a:endParaRPr lang="en-US"/>
        </a:p>
      </dgm:t>
    </dgm:pt>
    <dgm:pt modelId="{4D8FCA90-D234-2F4F-87BD-4779807533ED}">
      <dgm:prSet phldrT="[Text]"/>
      <dgm:spPr/>
      <dgm:t>
        <a:bodyPr/>
        <a:lstStyle/>
        <a:p>
          <a:r>
            <a:rPr lang="en-US" dirty="0">
              <a:solidFill>
                <a:srgbClr val="FFFF00"/>
              </a:solidFill>
            </a:rPr>
            <a:t>Faculty</a:t>
          </a:r>
          <a:r>
            <a:rPr lang="en-US" dirty="0"/>
            <a:t> </a:t>
          </a:r>
          <a:r>
            <a:rPr lang="en-US" dirty="0">
              <a:solidFill>
                <a:srgbClr val="FFFF00"/>
              </a:solidFill>
            </a:rPr>
            <a:t>Information</a:t>
          </a:r>
        </a:p>
      </dgm:t>
    </dgm:pt>
    <dgm:pt modelId="{6F36C412-9384-434A-9DC2-ED5DE724AECB}" type="parTrans" cxnId="{78A88175-8E34-6347-8283-D54292FC7C6A}">
      <dgm:prSet/>
      <dgm:spPr/>
      <dgm:t>
        <a:bodyPr/>
        <a:lstStyle/>
        <a:p>
          <a:endParaRPr lang="en-US"/>
        </a:p>
      </dgm:t>
    </dgm:pt>
    <dgm:pt modelId="{8635D482-D3B7-9E4E-8108-6C027065A8EE}" type="sibTrans" cxnId="{78A88175-8E34-6347-8283-D54292FC7C6A}">
      <dgm:prSet/>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2020" r="8725"/>
          </a:stretch>
        </a:blipFill>
      </dgm:spPr>
      <dgm:t>
        <a:bodyPr/>
        <a:lstStyle/>
        <a:p>
          <a:endParaRPr lang="en-US"/>
        </a:p>
      </dgm:t>
    </dgm:pt>
    <dgm:pt modelId="{C394AB41-A20A-9E4A-A228-3FDC96EC3ECC}">
      <dgm:prSet phldrT="[Text]" custT="1"/>
      <dgm:spPr/>
      <dgm:t>
        <a:bodyPr/>
        <a:lstStyle/>
        <a:p>
          <a:r>
            <a:rPr lang="en-US" sz="1400" dirty="0"/>
            <a:t>University Websites</a:t>
          </a:r>
        </a:p>
      </dgm:t>
    </dgm:pt>
    <dgm:pt modelId="{7B7EFE69-4734-ED4A-8CD1-D7092DC54FDB}" type="parTrans" cxnId="{9FD8F28A-8489-F547-83FC-49486A6B7A6D}">
      <dgm:prSet/>
      <dgm:spPr/>
      <dgm:t>
        <a:bodyPr/>
        <a:lstStyle/>
        <a:p>
          <a:endParaRPr lang="en-US"/>
        </a:p>
      </dgm:t>
    </dgm:pt>
    <dgm:pt modelId="{0D8D26F4-3C72-8D49-B03A-5025892474CC}" type="sibTrans" cxnId="{9FD8F28A-8489-F547-83FC-49486A6B7A6D}">
      <dgm:prSet/>
      <dgm:spPr/>
      <dgm:t>
        <a:bodyPr/>
        <a:lstStyle/>
        <a:p>
          <a:endParaRPr lang="en-US"/>
        </a:p>
      </dgm:t>
    </dgm:pt>
    <dgm:pt modelId="{FBEFCF32-6068-EB49-A61D-A43D91C8CFE5}">
      <dgm:prSet phldrT="[Text]"/>
      <dgm:spPr/>
      <dgm:t>
        <a:bodyPr/>
        <a:lstStyle/>
        <a:p>
          <a:r>
            <a:rPr lang="en-US" dirty="0">
              <a:solidFill>
                <a:srgbClr val="FFFF00"/>
              </a:solidFill>
            </a:rPr>
            <a:t>Faculty</a:t>
          </a:r>
          <a:r>
            <a:rPr lang="en-US" dirty="0"/>
            <a:t> </a:t>
          </a:r>
          <a:r>
            <a:rPr lang="en-US" dirty="0">
              <a:solidFill>
                <a:srgbClr val="FFFF00"/>
              </a:solidFill>
            </a:rPr>
            <a:t>Rating</a:t>
          </a:r>
        </a:p>
      </dgm:t>
    </dgm:pt>
    <dgm:pt modelId="{A2FB9B5C-91A9-A54C-9CA0-526775B6E913}" type="parTrans" cxnId="{A83026A2-9335-074D-A258-4B3420CF1D37}">
      <dgm:prSet/>
      <dgm:spPr/>
      <dgm:t>
        <a:bodyPr/>
        <a:lstStyle/>
        <a:p>
          <a:endParaRPr lang="en-US"/>
        </a:p>
      </dgm:t>
    </dgm:pt>
    <dgm:pt modelId="{FCC95A41-9C7D-4249-8F08-6ACD08FB7549}" type="sibTrans" cxnId="{A83026A2-9335-074D-A258-4B3420CF1D37}">
      <dgm:prSet/>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11997" b="11997"/>
          </a:stretch>
        </a:blipFill>
      </dgm:spPr>
      <dgm:t>
        <a:bodyPr/>
        <a:lstStyle/>
        <a:p>
          <a:endParaRPr lang="en-US"/>
        </a:p>
      </dgm:t>
    </dgm:pt>
    <dgm:pt modelId="{B1EB2D12-0828-264E-917C-CAA27A692771}">
      <dgm:prSet phldrT="[Text]" custT="1"/>
      <dgm:spPr/>
      <dgm:t>
        <a:bodyPr/>
        <a:lstStyle/>
        <a:p>
          <a:r>
            <a:rPr lang="en-US" sz="1400" dirty="0" err="1"/>
            <a:t>ratemyprofessor.com</a:t>
          </a:r>
          <a:endParaRPr lang="en-US" sz="1400" dirty="0"/>
        </a:p>
      </dgm:t>
    </dgm:pt>
    <dgm:pt modelId="{30C5D404-9991-5140-AD55-D63F5055FE21}" type="parTrans" cxnId="{BC9CAEE3-D644-A143-98F8-68F45A82E7D5}">
      <dgm:prSet/>
      <dgm:spPr/>
      <dgm:t>
        <a:bodyPr/>
        <a:lstStyle/>
        <a:p>
          <a:endParaRPr lang="en-US"/>
        </a:p>
      </dgm:t>
    </dgm:pt>
    <dgm:pt modelId="{8F5EE693-F704-F54C-B965-75EA80694CE3}" type="sibTrans" cxnId="{BC9CAEE3-D644-A143-98F8-68F45A82E7D5}">
      <dgm:prSet/>
      <dgm:spPr/>
      <dgm:t>
        <a:bodyPr/>
        <a:lstStyle/>
        <a:p>
          <a:endParaRPr lang="en-US"/>
        </a:p>
      </dgm:t>
    </dgm:pt>
    <dgm:pt modelId="{B4B99722-B280-2249-894E-726F5F95742B}">
      <dgm:prSet phldrT="[Text]"/>
      <dgm:spPr/>
      <dgm:t>
        <a:bodyPr/>
        <a:lstStyle/>
        <a:p>
          <a:r>
            <a:rPr lang="en-US" dirty="0">
              <a:solidFill>
                <a:srgbClr val="FFFF00"/>
              </a:solidFill>
            </a:rPr>
            <a:t>Publication</a:t>
          </a:r>
          <a:r>
            <a:rPr lang="en-US" dirty="0"/>
            <a:t> </a:t>
          </a:r>
          <a:r>
            <a:rPr lang="en-US" dirty="0">
              <a:solidFill>
                <a:srgbClr val="FFFF00"/>
              </a:solidFill>
            </a:rPr>
            <a:t>Information</a:t>
          </a:r>
        </a:p>
      </dgm:t>
    </dgm:pt>
    <dgm:pt modelId="{7E84CA53-CA0D-124F-A30F-67CDA883D191}" type="parTrans" cxnId="{26C4B81A-428E-0C40-935C-CC7B05CEFC24}">
      <dgm:prSet/>
      <dgm:spPr/>
      <dgm:t>
        <a:bodyPr/>
        <a:lstStyle/>
        <a:p>
          <a:endParaRPr lang="en-US"/>
        </a:p>
      </dgm:t>
    </dgm:pt>
    <dgm:pt modelId="{1D53C936-A8FF-E441-AEA1-694CA840FABD}" type="sibTrans" cxnId="{26C4B81A-428E-0C40-935C-CC7B05CEFC24}">
      <dgm:prSet/>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32714" b="32714"/>
          </a:stretch>
        </a:blipFill>
      </dgm:spPr>
      <dgm:t>
        <a:bodyPr/>
        <a:lstStyle/>
        <a:p>
          <a:endParaRPr lang="en-US"/>
        </a:p>
      </dgm:t>
    </dgm:pt>
    <dgm:pt modelId="{8689D009-DC44-D14B-A8B9-8D63C72B375B}">
      <dgm:prSet phldrT="[Text]" custT="1"/>
      <dgm:spPr/>
      <dgm:t>
        <a:bodyPr/>
        <a:lstStyle/>
        <a:p>
          <a:r>
            <a:rPr lang="en-US" sz="1300" dirty="0"/>
            <a:t>Google </a:t>
          </a:r>
          <a:r>
            <a:rPr lang="en-US" sz="1400" dirty="0"/>
            <a:t>Scholar</a:t>
          </a:r>
          <a:r>
            <a:rPr lang="en-US" sz="1300" dirty="0"/>
            <a:t>/Scopus</a:t>
          </a:r>
        </a:p>
      </dgm:t>
    </dgm:pt>
    <dgm:pt modelId="{84990FD7-1F3E-AC4C-BFC6-C0BB2C50000E}" type="parTrans" cxnId="{ACA6C609-2BCB-D14A-BBA1-3E566F85C218}">
      <dgm:prSet/>
      <dgm:spPr/>
      <dgm:t>
        <a:bodyPr/>
        <a:lstStyle/>
        <a:p>
          <a:endParaRPr lang="en-US"/>
        </a:p>
      </dgm:t>
    </dgm:pt>
    <dgm:pt modelId="{CEF50642-D114-A049-875B-601EFB1AAC4F}" type="sibTrans" cxnId="{ACA6C609-2BCB-D14A-BBA1-3E566F85C218}">
      <dgm:prSet/>
      <dgm:spPr/>
      <dgm:t>
        <a:bodyPr/>
        <a:lstStyle/>
        <a:p>
          <a:endParaRPr lang="en-US"/>
        </a:p>
      </dgm:t>
    </dgm:pt>
    <dgm:pt modelId="{B9FCB6DD-768D-0446-AFCB-5B0BEAB4B367}">
      <dgm:prSet phldrT="[Text]"/>
      <dgm:spPr/>
      <dgm:t>
        <a:bodyPr/>
        <a:lstStyle/>
        <a:p>
          <a:r>
            <a:rPr lang="en-US" dirty="0">
              <a:solidFill>
                <a:srgbClr val="FFFF00"/>
              </a:solidFill>
            </a:rPr>
            <a:t>Paper Abstracts + Titles</a:t>
          </a:r>
        </a:p>
      </dgm:t>
    </dgm:pt>
    <dgm:pt modelId="{A7311E20-09BD-0646-9C55-2CFAB01D9B3E}" type="parTrans" cxnId="{78D57861-0697-2D4B-96B0-657030F6090E}">
      <dgm:prSet/>
      <dgm:spPr/>
      <dgm:t>
        <a:bodyPr/>
        <a:lstStyle/>
        <a:p>
          <a:endParaRPr lang="en-US"/>
        </a:p>
      </dgm:t>
    </dgm:pt>
    <dgm:pt modelId="{77725717-E226-2F40-832C-EDCC9644AE9F}" type="sibTrans" cxnId="{78D57861-0697-2D4B-96B0-657030F6090E}">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t>
        <a:bodyPr/>
        <a:lstStyle/>
        <a:p>
          <a:endParaRPr lang="en-US"/>
        </a:p>
      </dgm:t>
    </dgm:pt>
    <dgm:pt modelId="{0D84BB36-0F56-C14F-BB18-9CD4B79172CA}">
      <dgm:prSet phldrT="[Text]" custT="1"/>
      <dgm:spPr/>
      <dgm:t>
        <a:bodyPr/>
        <a:lstStyle/>
        <a:p>
          <a:r>
            <a:rPr lang="en-US" sz="1400" dirty="0"/>
            <a:t>Journal Websites</a:t>
          </a:r>
        </a:p>
      </dgm:t>
    </dgm:pt>
    <dgm:pt modelId="{761B0325-DCED-6043-ADF7-FDAAC6661002}" type="parTrans" cxnId="{10B59723-E665-F549-9657-8CF6FB7B29BF}">
      <dgm:prSet/>
      <dgm:spPr/>
      <dgm:t>
        <a:bodyPr/>
        <a:lstStyle/>
        <a:p>
          <a:endParaRPr lang="en-US"/>
        </a:p>
      </dgm:t>
    </dgm:pt>
    <dgm:pt modelId="{504276B2-86D2-C54F-91D2-03FB9EE6E9E2}" type="sibTrans" cxnId="{10B59723-E665-F549-9657-8CF6FB7B29BF}">
      <dgm:prSet/>
      <dgm:spPr/>
      <dgm:t>
        <a:bodyPr/>
        <a:lstStyle/>
        <a:p>
          <a:endParaRPr lang="en-US"/>
        </a:p>
      </dgm:t>
    </dgm:pt>
    <dgm:pt modelId="{8938375A-D5B8-F549-8943-9CD6B1F8E790}" type="pres">
      <dgm:prSet presAssocID="{9ECBDE94-710A-9847-AAA9-947E4FD13EB8}" presName="Name0" presStyleCnt="0">
        <dgm:presLayoutVars>
          <dgm:chMax val="7"/>
          <dgm:chPref val="7"/>
          <dgm:dir/>
        </dgm:presLayoutVars>
      </dgm:prSet>
      <dgm:spPr/>
    </dgm:pt>
    <dgm:pt modelId="{22EC9BA2-D686-8146-80AD-E5B60F6F6DEB}" type="pres">
      <dgm:prSet presAssocID="{9ECBDE94-710A-9847-AAA9-947E4FD13EB8}" presName="dot1" presStyleLbl="alignNode1" presStyleIdx="0" presStyleCnt="15"/>
      <dgm:spPr/>
    </dgm:pt>
    <dgm:pt modelId="{1D0D7DBD-292E-2D45-8574-62AA71E61DAE}" type="pres">
      <dgm:prSet presAssocID="{9ECBDE94-710A-9847-AAA9-947E4FD13EB8}" presName="dot2" presStyleLbl="alignNode1" presStyleIdx="1" presStyleCnt="15"/>
      <dgm:spPr/>
    </dgm:pt>
    <dgm:pt modelId="{2F8A739C-B4A1-0448-AE4C-D66E8FC21DF5}" type="pres">
      <dgm:prSet presAssocID="{9ECBDE94-710A-9847-AAA9-947E4FD13EB8}" presName="dot3" presStyleLbl="alignNode1" presStyleIdx="2" presStyleCnt="15"/>
      <dgm:spPr/>
    </dgm:pt>
    <dgm:pt modelId="{B69C4639-F087-A54E-8D19-BF5345027B9B}" type="pres">
      <dgm:prSet presAssocID="{9ECBDE94-710A-9847-AAA9-947E4FD13EB8}" presName="dot4" presStyleLbl="alignNode1" presStyleIdx="3" presStyleCnt="15"/>
      <dgm:spPr/>
    </dgm:pt>
    <dgm:pt modelId="{7160ED78-D39C-7947-A4B6-65F66585BCC8}" type="pres">
      <dgm:prSet presAssocID="{9ECBDE94-710A-9847-AAA9-947E4FD13EB8}" presName="dot5" presStyleLbl="alignNode1" presStyleIdx="4" presStyleCnt="15"/>
      <dgm:spPr/>
    </dgm:pt>
    <dgm:pt modelId="{BAF85385-2063-D649-A975-4AFA6380E188}" type="pres">
      <dgm:prSet presAssocID="{9ECBDE94-710A-9847-AAA9-947E4FD13EB8}" presName="dot6" presStyleLbl="alignNode1" presStyleIdx="5" presStyleCnt="15"/>
      <dgm:spPr/>
    </dgm:pt>
    <dgm:pt modelId="{3C77BDDB-1891-AA4F-842D-6827E7A10ACF}" type="pres">
      <dgm:prSet presAssocID="{9ECBDE94-710A-9847-AAA9-947E4FD13EB8}" presName="dot7" presStyleLbl="alignNode1" presStyleIdx="6" presStyleCnt="15"/>
      <dgm:spPr/>
    </dgm:pt>
    <dgm:pt modelId="{34522AA3-7C8E-804C-B616-B1A3F021ED8B}" type="pres">
      <dgm:prSet presAssocID="{9ECBDE94-710A-9847-AAA9-947E4FD13EB8}" presName="dot8" presStyleLbl="alignNode1" presStyleIdx="7" presStyleCnt="15"/>
      <dgm:spPr/>
    </dgm:pt>
    <dgm:pt modelId="{36A19E9E-F1BC-0D49-9222-F1B6F52AECDF}" type="pres">
      <dgm:prSet presAssocID="{9ECBDE94-710A-9847-AAA9-947E4FD13EB8}" presName="dotArrow1" presStyleLbl="alignNode1" presStyleIdx="8" presStyleCnt="15"/>
      <dgm:spPr/>
    </dgm:pt>
    <dgm:pt modelId="{07F784FA-BF06-D047-983A-3846EF10AF8B}" type="pres">
      <dgm:prSet presAssocID="{9ECBDE94-710A-9847-AAA9-947E4FD13EB8}" presName="dotArrow2" presStyleLbl="alignNode1" presStyleIdx="9" presStyleCnt="15"/>
      <dgm:spPr/>
    </dgm:pt>
    <dgm:pt modelId="{2C9EDDA5-3559-1E49-835F-F702D132E126}" type="pres">
      <dgm:prSet presAssocID="{9ECBDE94-710A-9847-AAA9-947E4FD13EB8}" presName="dotArrow3" presStyleLbl="alignNode1" presStyleIdx="10" presStyleCnt="15"/>
      <dgm:spPr/>
    </dgm:pt>
    <dgm:pt modelId="{FCA11FF5-00B4-F64F-A530-3245F0B9288B}" type="pres">
      <dgm:prSet presAssocID="{9ECBDE94-710A-9847-AAA9-947E4FD13EB8}" presName="dotArrow4" presStyleLbl="alignNode1" presStyleIdx="11" presStyleCnt="15"/>
      <dgm:spPr/>
    </dgm:pt>
    <dgm:pt modelId="{D04D5B50-8EE7-3C49-8DAA-83D41990EE37}" type="pres">
      <dgm:prSet presAssocID="{9ECBDE94-710A-9847-AAA9-947E4FD13EB8}" presName="dotArrow5" presStyleLbl="alignNode1" presStyleIdx="12" presStyleCnt="15"/>
      <dgm:spPr/>
    </dgm:pt>
    <dgm:pt modelId="{D02272AB-556C-D04B-817F-82B62E1FB17A}" type="pres">
      <dgm:prSet presAssocID="{9ECBDE94-710A-9847-AAA9-947E4FD13EB8}" presName="dotArrow6" presStyleLbl="alignNode1" presStyleIdx="13" presStyleCnt="15"/>
      <dgm:spPr/>
    </dgm:pt>
    <dgm:pt modelId="{A38198A5-EF75-8F44-AC02-5F65DF779703}" type="pres">
      <dgm:prSet presAssocID="{9ECBDE94-710A-9847-AAA9-947E4FD13EB8}" presName="dotArrow7" presStyleLbl="alignNode1" presStyleIdx="14" presStyleCnt="15"/>
      <dgm:spPr/>
    </dgm:pt>
    <dgm:pt modelId="{6EAC04E7-6CFD-9442-B749-5508986808C3}" type="pres">
      <dgm:prSet presAssocID="{7622C631-D55C-1B44-85CF-ABF42543002D}" presName="parTx1" presStyleLbl="node1" presStyleIdx="0" presStyleCnt="5"/>
      <dgm:spPr/>
    </dgm:pt>
    <dgm:pt modelId="{7CDB724F-BC92-4D41-80D9-A52DB79644B7}" type="pres">
      <dgm:prSet presAssocID="{7622C631-D55C-1B44-85CF-ABF42543002D}" presName="desTx1" presStyleLbl="revTx" presStyleIdx="0" presStyleCnt="5">
        <dgm:presLayoutVars>
          <dgm:bulletEnabled val="1"/>
        </dgm:presLayoutVars>
      </dgm:prSet>
      <dgm:spPr/>
    </dgm:pt>
    <dgm:pt modelId="{F5623299-8C6C-4D4A-B3D4-E3A61F7957CA}" type="pres">
      <dgm:prSet presAssocID="{A08EB570-75EA-594D-B087-5D9AE628CCD3}" presName="picture1" presStyleCnt="0"/>
      <dgm:spPr/>
    </dgm:pt>
    <dgm:pt modelId="{20C1DABF-8F90-6045-8FF3-D1F35E36F797}" type="pres">
      <dgm:prSet presAssocID="{A08EB570-75EA-594D-B087-5D9AE628CCD3}" presName="imageRepeatNode" presStyleLbl="fgImgPlace1" presStyleIdx="0" presStyleCnt="5"/>
      <dgm:spPr/>
    </dgm:pt>
    <dgm:pt modelId="{16397B92-B999-B041-AAF9-33075FD76DBD}" type="pres">
      <dgm:prSet presAssocID="{4D8FCA90-D234-2F4F-87BD-4779807533ED}" presName="parTx2" presStyleLbl="node1" presStyleIdx="1" presStyleCnt="5"/>
      <dgm:spPr/>
    </dgm:pt>
    <dgm:pt modelId="{44CE3FFE-FDCD-C448-AA03-3511F7FB658E}" type="pres">
      <dgm:prSet presAssocID="{4D8FCA90-D234-2F4F-87BD-4779807533ED}" presName="desTx2" presStyleLbl="revTx" presStyleIdx="1" presStyleCnt="5">
        <dgm:presLayoutVars>
          <dgm:bulletEnabled val="1"/>
        </dgm:presLayoutVars>
      </dgm:prSet>
      <dgm:spPr/>
    </dgm:pt>
    <dgm:pt modelId="{2F2C31D2-CD61-F145-A4C1-CE6095D7D3A3}" type="pres">
      <dgm:prSet presAssocID="{8635D482-D3B7-9E4E-8108-6C027065A8EE}" presName="picture2" presStyleCnt="0"/>
      <dgm:spPr/>
    </dgm:pt>
    <dgm:pt modelId="{66391A32-336E-9F47-BF3C-4D280821CC9D}" type="pres">
      <dgm:prSet presAssocID="{8635D482-D3B7-9E4E-8108-6C027065A8EE}" presName="imageRepeatNode" presStyleLbl="fgImgPlace1" presStyleIdx="1" presStyleCnt="5" custLinFactNeighborY="-1125"/>
      <dgm:spPr>
        <a:prstGeom prst="ellipse">
          <a:avLst/>
        </a:prstGeom>
      </dgm:spPr>
    </dgm:pt>
    <dgm:pt modelId="{347E723D-486D-5646-B4A5-DFFC2E66C903}" type="pres">
      <dgm:prSet presAssocID="{FBEFCF32-6068-EB49-A61D-A43D91C8CFE5}" presName="parTx3" presStyleLbl="node1" presStyleIdx="2" presStyleCnt="5"/>
      <dgm:spPr/>
    </dgm:pt>
    <dgm:pt modelId="{D4FC58B7-7E88-EB46-83A2-98208037D83A}" type="pres">
      <dgm:prSet presAssocID="{FBEFCF32-6068-EB49-A61D-A43D91C8CFE5}" presName="desTx3" presStyleLbl="revTx" presStyleIdx="2" presStyleCnt="5">
        <dgm:presLayoutVars>
          <dgm:bulletEnabled val="1"/>
        </dgm:presLayoutVars>
      </dgm:prSet>
      <dgm:spPr/>
    </dgm:pt>
    <dgm:pt modelId="{76855281-9402-0149-B05B-7449291FE9ED}" type="pres">
      <dgm:prSet presAssocID="{FCC95A41-9C7D-4249-8F08-6ACD08FB7549}" presName="picture3" presStyleCnt="0"/>
      <dgm:spPr/>
    </dgm:pt>
    <dgm:pt modelId="{66471538-612F-9841-8225-5C792C75336D}" type="pres">
      <dgm:prSet presAssocID="{FCC95A41-9C7D-4249-8F08-6ACD08FB7549}" presName="imageRepeatNode" presStyleLbl="fgImgPlace1" presStyleIdx="2" presStyleCnt="5"/>
      <dgm:spPr/>
    </dgm:pt>
    <dgm:pt modelId="{52AD62E4-EC3D-1245-92FA-41C8A62F4328}" type="pres">
      <dgm:prSet presAssocID="{B4B99722-B280-2249-894E-726F5F95742B}" presName="parTx4" presStyleLbl="node1" presStyleIdx="3" presStyleCnt="5"/>
      <dgm:spPr/>
    </dgm:pt>
    <dgm:pt modelId="{B329CB6B-85A3-8946-A594-A834A843639A}" type="pres">
      <dgm:prSet presAssocID="{B4B99722-B280-2249-894E-726F5F95742B}" presName="desTx4" presStyleLbl="revTx" presStyleIdx="3" presStyleCnt="5">
        <dgm:presLayoutVars>
          <dgm:bulletEnabled val="1"/>
        </dgm:presLayoutVars>
      </dgm:prSet>
      <dgm:spPr/>
    </dgm:pt>
    <dgm:pt modelId="{9772BB26-AF7B-5441-9776-E112375FEA7D}" type="pres">
      <dgm:prSet presAssocID="{1D53C936-A8FF-E441-AEA1-694CA840FABD}" presName="picture4" presStyleCnt="0"/>
      <dgm:spPr/>
    </dgm:pt>
    <dgm:pt modelId="{3C615A91-F8B5-1245-A371-6942A8FBAFDF}" type="pres">
      <dgm:prSet presAssocID="{1D53C936-A8FF-E441-AEA1-694CA840FABD}" presName="imageRepeatNode" presStyleLbl="fgImgPlace1" presStyleIdx="3" presStyleCnt="5"/>
      <dgm:spPr/>
    </dgm:pt>
    <dgm:pt modelId="{0D0B8CCA-6276-6E40-B519-8E5D4AAF62C1}" type="pres">
      <dgm:prSet presAssocID="{B9FCB6DD-768D-0446-AFCB-5B0BEAB4B367}" presName="parTx5" presStyleLbl="node1" presStyleIdx="4" presStyleCnt="5"/>
      <dgm:spPr/>
    </dgm:pt>
    <dgm:pt modelId="{8387E6FB-14BF-2E4B-A5A0-BB98653886C7}" type="pres">
      <dgm:prSet presAssocID="{B9FCB6DD-768D-0446-AFCB-5B0BEAB4B367}" presName="desTx5" presStyleLbl="revTx" presStyleIdx="4" presStyleCnt="5">
        <dgm:presLayoutVars>
          <dgm:bulletEnabled val="1"/>
        </dgm:presLayoutVars>
      </dgm:prSet>
      <dgm:spPr/>
    </dgm:pt>
    <dgm:pt modelId="{494E2DF8-123D-DD4D-AD7B-CEBCEAE3B930}" type="pres">
      <dgm:prSet presAssocID="{77725717-E226-2F40-832C-EDCC9644AE9F}" presName="picture5" presStyleCnt="0"/>
      <dgm:spPr/>
    </dgm:pt>
    <dgm:pt modelId="{B7C667E6-F431-3842-814D-4996CCC36893}" type="pres">
      <dgm:prSet presAssocID="{77725717-E226-2F40-832C-EDCC9644AE9F}" presName="imageRepeatNode" presStyleLbl="fgImgPlace1" presStyleIdx="4" presStyleCnt="5"/>
      <dgm:spPr/>
    </dgm:pt>
  </dgm:ptLst>
  <dgm:cxnLst>
    <dgm:cxn modelId="{A8833603-82E1-FE44-A9A8-7BBA2C224BBC}" type="presOf" srcId="{8689D009-DC44-D14B-A8B9-8D63C72B375B}" destId="{B329CB6B-85A3-8946-A594-A834A843639A}" srcOrd="0" destOrd="0" presId="urn:microsoft.com/office/officeart/2008/layout/AscendingPictureAccentProcess"/>
    <dgm:cxn modelId="{ACA6C609-2BCB-D14A-BBA1-3E566F85C218}" srcId="{B4B99722-B280-2249-894E-726F5F95742B}" destId="{8689D009-DC44-D14B-A8B9-8D63C72B375B}" srcOrd="0" destOrd="0" parTransId="{84990FD7-1F3E-AC4C-BFC6-C0BB2C50000E}" sibTransId="{CEF50642-D114-A049-875B-601EFB1AAC4F}"/>
    <dgm:cxn modelId="{26C4B81A-428E-0C40-935C-CC7B05CEFC24}" srcId="{9ECBDE94-710A-9847-AAA9-947E4FD13EB8}" destId="{B4B99722-B280-2249-894E-726F5F95742B}" srcOrd="3" destOrd="0" parTransId="{7E84CA53-CA0D-124F-A30F-67CDA883D191}" sibTransId="{1D53C936-A8FF-E441-AEA1-694CA840FABD}"/>
    <dgm:cxn modelId="{5845A020-5B30-CF41-97E0-38EB7B697429}" type="presOf" srcId="{FCC95A41-9C7D-4249-8F08-6ACD08FB7549}" destId="{66471538-612F-9841-8225-5C792C75336D}" srcOrd="0" destOrd="0" presId="urn:microsoft.com/office/officeart/2008/layout/AscendingPictureAccentProcess"/>
    <dgm:cxn modelId="{5E6F1822-8ABD-D344-9997-7F1E60DF1E91}" type="presOf" srcId="{F29A626F-186B-F34F-ADD6-E5FDA9139CDE}" destId="{7CDB724F-BC92-4D41-80D9-A52DB79644B7}" srcOrd="0" destOrd="0" presId="urn:microsoft.com/office/officeart/2008/layout/AscendingPictureAccentProcess"/>
    <dgm:cxn modelId="{F1AD6922-C214-B44B-B903-C2D6868F3E94}" type="presOf" srcId="{A08EB570-75EA-594D-B087-5D9AE628CCD3}" destId="{20C1DABF-8F90-6045-8FF3-D1F35E36F797}" srcOrd="0" destOrd="0" presId="urn:microsoft.com/office/officeart/2008/layout/AscendingPictureAccentProcess"/>
    <dgm:cxn modelId="{10B59723-E665-F549-9657-8CF6FB7B29BF}" srcId="{B9FCB6DD-768D-0446-AFCB-5B0BEAB4B367}" destId="{0D84BB36-0F56-C14F-BB18-9CD4B79172CA}" srcOrd="0" destOrd="0" parTransId="{761B0325-DCED-6043-ADF7-FDAAC6661002}" sibTransId="{504276B2-86D2-C54F-91D2-03FB9EE6E9E2}"/>
    <dgm:cxn modelId="{B642BB2D-43EA-D147-89BF-2FE681A5EE82}" type="presOf" srcId="{8635D482-D3B7-9E4E-8108-6C027065A8EE}" destId="{66391A32-336E-9F47-BF3C-4D280821CC9D}" srcOrd="0" destOrd="0" presId="urn:microsoft.com/office/officeart/2008/layout/AscendingPictureAccentProcess"/>
    <dgm:cxn modelId="{55B0044A-39B3-B349-B845-569084BAF34E}" type="presOf" srcId="{B9FCB6DD-768D-0446-AFCB-5B0BEAB4B367}" destId="{0D0B8CCA-6276-6E40-B519-8E5D4AAF62C1}" srcOrd="0" destOrd="0" presId="urn:microsoft.com/office/officeart/2008/layout/AscendingPictureAccentProcess"/>
    <dgm:cxn modelId="{5E5A1B4C-9C5D-3048-A4A7-D90E11D472F6}" type="presOf" srcId="{7622C631-D55C-1B44-85CF-ABF42543002D}" destId="{6EAC04E7-6CFD-9442-B749-5508986808C3}" srcOrd="0" destOrd="0" presId="urn:microsoft.com/office/officeart/2008/layout/AscendingPictureAccentProcess"/>
    <dgm:cxn modelId="{97DE074D-C05C-2045-8831-866F04896E4F}" srcId="{7622C631-D55C-1B44-85CF-ABF42543002D}" destId="{F29A626F-186B-F34F-ADD6-E5FDA9139CDE}" srcOrd="0" destOrd="0" parTransId="{D4A94720-88C8-6648-9C36-11DBF1E738FA}" sibTransId="{94FD06C4-6E84-F64B-A576-135DD6B09C93}"/>
    <dgm:cxn modelId="{78D57861-0697-2D4B-96B0-657030F6090E}" srcId="{9ECBDE94-710A-9847-AAA9-947E4FD13EB8}" destId="{B9FCB6DD-768D-0446-AFCB-5B0BEAB4B367}" srcOrd="4" destOrd="0" parTransId="{A7311E20-09BD-0646-9C55-2CFAB01D9B3E}" sibTransId="{77725717-E226-2F40-832C-EDCC9644AE9F}"/>
    <dgm:cxn modelId="{CA11E665-9587-7843-A0BB-FC9ED15213CF}" type="presOf" srcId="{1D53C936-A8FF-E441-AEA1-694CA840FABD}" destId="{3C615A91-F8B5-1245-A371-6942A8FBAFDF}" srcOrd="0" destOrd="0" presId="urn:microsoft.com/office/officeart/2008/layout/AscendingPictureAccentProcess"/>
    <dgm:cxn modelId="{096CFE65-857E-C745-9562-3F2A768F478D}" type="presOf" srcId="{9ECBDE94-710A-9847-AAA9-947E4FD13EB8}" destId="{8938375A-D5B8-F549-8943-9CD6B1F8E790}" srcOrd="0" destOrd="0" presId="urn:microsoft.com/office/officeart/2008/layout/AscendingPictureAccentProcess"/>
    <dgm:cxn modelId="{BAEBD274-B068-7549-B9AC-28D9268DA34A}" type="presOf" srcId="{0D84BB36-0F56-C14F-BB18-9CD4B79172CA}" destId="{8387E6FB-14BF-2E4B-A5A0-BB98653886C7}" srcOrd="0" destOrd="0" presId="urn:microsoft.com/office/officeart/2008/layout/AscendingPictureAccentProcess"/>
    <dgm:cxn modelId="{78A88175-8E34-6347-8283-D54292FC7C6A}" srcId="{9ECBDE94-710A-9847-AAA9-947E4FD13EB8}" destId="{4D8FCA90-D234-2F4F-87BD-4779807533ED}" srcOrd="1" destOrd="0" parTransId="{6F36C412-9384-434A-9DC2-ED5DE724AECB}" sibTransId="{8635D482-D3B7-9E4E-8108-6C027065A8EE}"/>
    <dgm:cxn modelId="{674DBB7E-009F-8541-9D16-D4080A67A15A}" type="presOf" srcId="{B4B99722-B280-2249-894E-726F5F95742B}" destId="{52AD62E4-EC3D-1245-92FA-41C8A62F4328}" srcOrd="0" destOrd="0" presId="urn:microsoft.com/office/officeart/2008/layout/AscendingPictureAccentProcess"/>
    <dgm:cxn modelId="{39753383-891B-3C43-A974-0946F4690E4C}" type="presOf" srcId="{4D8FCA90-D234-2F4F-87BD-4779807533ED}" destId="{16397B92-B999-B041-AAF9-33075FD76DBD}" srcOrd="0" destOrd="0" presId="urn:microsoft.com/office/officeart/2008/layout/AscendingPictureAccentProcess"/>
    <dgm:cxn modelId="{9FD8F28A-8489-F547-83FC-49486A6B7A6D}" srcId="{4D8FCA90-D234-2F4F-87BD-4779807533ED}" destId="{C394AB41-A20A-9E4A-A228-3FDC96EC3ECC}" srcOrd="0" destOrd="0" parTransId="{7B7EFE69-4734-ED4A-8CD1-D7092DC54FDB}" sibTransId="{0D8D26F4-3C72-8D49-B03A-5025892474CC}"/>
    <dgm:cxn modelId="{A83026A2-9335-074D-A258-4B3420CF1D37}" srcId="{9ECBDE94-710A-9847-AAA9-947E4FD13EB8}" destId="{FBEFCF32-6068-EB49-A61D-A43D91C8CFE5}" srcOrd="2" destOrd="0" parTransId="{A2FB9B5C-91A9-A54C-9CA0-526775B6E913}" sibTransId="{FCC95A41-9C7D-4249-8F08-6ACD08FB7549}"/>
    <dgm:cxn modelId="{824E5FB5-5A9B-3B4C-AF91-A322C0172D1C}" type="presOf" srcId="{B1EB2D12-0828-264E-917C-CAA27A692771}" destId="{D4FC58B7-7E88-EB46-83A2-98208037D83A}" srcOrd="0" destOrd="0" presId="urn:microsoft.com/office/officeart/2008/layout/AscendingPictureAccentProcess"/>
    <dgm:cxn modelId="{A1C74DC6-B96C-C14B-B515-BA40DC8BD75D}" type="presOf" srcId="{77725717-E226-2F40-832C-EDCC9644AE9F}" destId="{B7C667E6-F431-3842-814D-4996CCC36893}" srcOrd="0" destOrd="0" presId="urn:microsoft.com/office/officeart/2008/layout/AscendingPictureAccentProcess"/>
    <dgm:cxn modelId="{42D03DCD-82AA-5042-924E-5DDC99338A46}" srcId="{9ECBDE94-710A-9847-AAA9-947E4FD13EB8}" destId="{7622C631-D55C-1B44-85CF-ABF42543002D}" srcOrd="0" destOrd="0" parTransId="{084D03B7-9D91-D346-94A0-AB8E648EFDAD}" sibTransId="{A08EB570-75EA-594D-B087-5D9AE628CCD3}"/>
    <dgm:cxn modelId="{1200DCD0-402A-9448-80D2-5E909517AA89}" type="presOf" srcId="{C394AB41-A20A-9E4A-A228-3FDC96EC3ECC}" destId="{44CE3FFE-FDCD-C448-AA03-3511F7FB658E}" srcOrd="0" destOrd="0" presId="urn:microsoft.com/office/officeart/2008/layout/AscendingPictureAccentProcess"/>
    <dgm:cxn modelId="{BC9CAEE3-D644-A143-98F8-68F45A82E7D5}" srcId="{FBEFCF32-6068-EB49-A61D-A43D91C8CFE5}" destId="{B1EB2D12-0828-264E-917C-CAA27A692771}" srcOrd="0" destOrd="0" parTransId="{30C5D404-9991-5140-AD55-D63F5055FE21}" sibTransId="{8F5EE693-F704-F54C-B965-75EA80694CE3}"/>
    <dgm:cxn modelId="{7E698AFF-7910-CC47-AD97-5890E1A29890}" type="presOf" srcId="{FBEFCF32-6068-EB49-A61D-A43D91C8CFE5}" destId="{347E723D-486D-5646-B4A5-DFFC2E66C903}" srcOrd="0" destOrd="0" presId="urn:microsoft.com/office/officeart/2008/layout/AscendingPictureAccentProcess"/>
    <dgm:cxn modelId="{E13E4719-D863-3D4A-8050-3A34049F8B14}" type="presParOf" srcId="{8938375A-D5B8-F549-8943-9CD6B1F8E790}" destId="{22EC9BA2-D686-8146-80AD-E5B60F6F6DEB}" srcOrd="0" destOrd="0" presId="urn:microsoft.com/office/officeart/2008/layout/AscendingPictureAccentProcess"/>
    <dgm:cxn modelId="{9A85BD06-8934-A549-B7CE-FD0AD0A90FF2}" type="presParOf" srcId="{8938375A-D5B8-F549-8943-9CD6B1F8E790}" destId="{1D0D7DBD-292E-2D45-8574-62AA71E61DAE}" srcOrd="1" destOrd="0" presId="urn:microsoft.com/office/officeart/2008/layout/AscendingPictureAccentProcess"/>
    <dgm:cxn modelId="{19D9AB4C-7AE8-1340-810F-0BD9F75BBEA6}" type="presParOf" srcId="{8938375A-D5B8-F549-8943-9CD6B1F8E790}" destId="{2F8A739C-B4A1-0448-AE4C-D66E8FC21DF5}" srcOrd="2" destOrd="0" presId="urn:microsoft.com/office/officeart/2008/layout/AscendingPictureAccentProcess"/>
    <dgm:cxn modelId="{4FF82AFE-3C33-FB4C-9325-10BD351A3A4B}" type="presParOf" srcId="{8938375A-D5B8-F549-8943-9CD6B1F8E790}" destId="{B69C4639-F087-A54E-8D19-BF5345027B9B}" srcOrd="3" destOrd="0" presId="urn:microsoft.com/office/officeart/2008/layout/AscendingPictureAccentProcess"/>
    <dgm:cxn modelId="{CA4EAFCE-824F-0E4A-9320-9A96EEB2D239}" type="presParOf" srcId="{8938375A-D5B8-F549-8943-9CD6B1F8E790}" destId="{7160ED78-D39C-7947-A4B6-65F66585BCC8}" srcOrd="4" destOrd="0" presId="urn:microsoft.com/office/officeart/2008/layout/AscendingPictureAccentProcess"/>
    <dgm:cxn modelId="{7045C9D0-78C9-1642-8008-2BC497F55C54}" type="presParOf" srcId="{8938375A-D5B8-F549-8943-9CD6B1F8E790}" destId="{BAF85385-2063-D649-A975-4AFA6380E188}" srcOrd="5" destOrd="0" presId="urn:microsoft.com/office/officeart/2008/layout/AscendingPictureAccentProcess"/>
    <dgm:cxn modelId="{04DD4053-C66D-6849-9EB2-0EEC0EEFB0EA}" type="presParOf" srcId="{8938375A-D5B8-F549-8943-9CD6B1F8E790}" destId="{3C77BDDB-1891-AA4F-842D-6827E7A10ACF}" srcOrd="6" destOrd="0" presId="urn:microsoft.com/office/officeart/2008/layout/AscendingPictureAccentProcess"/>
    <dgm:cxn modelId="{334DF38B-6F88-2949-9078-FC84DD414E35}" type="presParOf" srcId="{8938375A-D5B8-F549-8943-9CD6B1F8E790}" destId="{34522AA3-7C8E-804C-B616-B1A3F021ED8B}" srcOrd="7" destOrd="0" presId="urn:microsoft.com/office/officeart/2008/layout/AscendingPictureAccentProcess"/>
    <dgm:cxn modelId="{7BC0DC61-31FF-F04D-9D75-BB61A8DBA543}" type="presParOf" srcId="{8938375A-D5B8-F549-8943-9CD6B1F8E790}" destId="{36A19E9E-F1BC-0D49-9222-F1B6F52AECDF}" srcOrd="8" destOrd="0" presId="urn:microsoft.com/office/officeart/2008/layout/AscendingPictureAccentProcess"/>
    <dgm:cxn modelId="{48B161AF-8A2C-5845-A9B1-BD2B409B05D9}" type="presParOf" srcId="{8938375A-D5B8-F549-8943-9CD6B1F8E790}" destId="{07F784FA-BF06-D047-983A-3846EF10AF8B}" srcOrd="9" destOrd="0" presId="urn:microsoft.com/office/officeart/2008/layout/AscendingPictureAccentProcess"/>
    <dgm:cxn modelId="{16B8FCC9-A922-5A4F-B7C5-5FEC7C017773}" type="presParOf" srcId="{8938375A-D5B8-F549-8943-9CD6B1F8E790}" destId="{2C9EDDA5-3559-1E49-835F-F702D132E126}" srcOrd="10" destOrd="0" presId="urn:microsoft.com/office/officeart/2008/layout/AscendingPictureAccentProcess"/>
    <dgm:cxn modelId="{A41CBBED-6951-5C4A-8F52-7513D93DEAE6}" type="presParOf" srcId="{8938375A-D5B8-F549-8943-9CD6B1F8E790}" destId="{FCA11FF5-00B4-F64F-A530-3245F0B9288B}" srcOrd="11" destOrd="0" presId="urn:microsoft.com/office/officeart/2008/layout/AscendingPictureAccentProcess"/>
    <dgm:cxn modelId="{9D4D64CE-DE79-DB44-83A7-89105E15D7B5}" type="presParOf" srcId="{8938375A-D5B8-F549-8943-9CD6B1F8E790}" destId="{D04D5B50-8EE7-3C49-8DAA-83D41990EE37}" srcOrd="12" destOrd="0" presId="urn:microsoft.com/office/officeart/2008/layout/AscendingPictureAccentProcess"/>
    <dgm:cxn modelId="{C8706D5C-25E6-BD4E-B583-23B68F624A86}" type="presParOf" srcId="{8938375A-D5B8-F549-8943-9CD6B1F8E790}" destId="{D02272AB-556C-D04B-817F-82B62E1FB17A}" srcOrd="13" destOrd="0" presId="urn:microsoft.com/office/officeart/2008/layout/AscendingPictureAccentProcess"/>
    <dgm:cxn modelId="{F0FCA2C3-B9D3-E34E-A52A-AB9987B71638}" type="presParOf" srcId="{8938375A-D5B8-F549-8943-9CD6B1F8E790}" destId="{A38198A5-EF75-8F44-AC02-5F65DF779703}" srcOrd="14" destOrd="0" presId="urn:microsoft.com/office/officeart/2008/layout/AscendingPictureAccentProcess"/>
    <dgm:cxn modelId="{00670DAB-16A6-2D4A-9453-851CFAB31A25}" type="presParOf" srcId="{8938375A-D5B8-F549-8943-9CD6B1F8E790}" destId="{6EAC04E7-6CFD-9442-B749-5508986808C3}" srcOrd="15" destOrd="0" presId="urn:microsoft.com/office/officeart/2008/layout/AscendingPictureAccentProcess"/>
    <dgm:cxn modelId="{F2214B44-4613-8344-9839-BF389182B7B4}" type="presParOf" srcId="{8938375A-D5B8-F549-8943-9CD6B1F8E790}" destId="{7CDB724F-BC92-4D41-80D9-A52DB79644B7}" srcOrd="16" destOrd="0" presId="urn:microsoft.com/office/officeart/2008/layout/AscendingPictureAccentProcess"/>
    <dgm:cxn modelId="{6D3BC254-72FE-AF4E-956B-D1039AF246A4}" type="presParOf" srcId="{8938375A-D5B8-F549-8943-9CD6B1F8E790}" destId="{F5623299-8C6C-4D4A-B3D4-E3A61F7957CA}" srcOrd="17" destOrd="0" presId="urn:microsoft.com/office/officeart/2008/layout/AscendingPictureAccentProcess"/>
    <dgm:cxn modelId="{F37535CC-554E-0B44-BECB-7D5A7055F297}" type="presParOf" srcId="{F5623299-8C6C-4D4A-B3D4-E3A61F7957CA}" destId="{20C1DABF-8F90-6045-8FF3-D1F35E36F797}" srcOrd="0" destOrd="0" presId="urn:microsoft.com/office/officeart/2008/layout/AscendingPictureAccentProcess"/>
    <dgm:cxn modelId="{EA36C249-8ADA-EE45-91E7-3DA4580F3C36}" type="presParOf" srcId="{8938375A-D5B8-F549-8943-9CD6B1F8E790}" destId="{16397B92-B999-B041-AAF9-33075FD76DBD}" srcOrd="18" destOrd="0" presId="urn:microsoft.com/office/officeart/2008/layout/AscendingPictureAccentProcess"/>
    <dgm:cxn modelId="{95356BFC-B4B4-9542-856B-F2E5BB202DB2}" type="presParOf" srcId="{8938375A-D5B8-F549-8943-9CD6B1F8E790}" destId="{44CE3FFE-FDCD-C448-AA03-3511F7FB658E}" srcOrd="19" destOrd="0" presId="urn:microsoft.com/office/officeart/2008/layout/AscendingPictureAccentProcess"/>
    <dgm:cxn modelId="{2856FF41-363D-9D4C-A1A3-4DC2A786277E}" type="presParOf" srcId="{8938375A-D5B8-F549-8943-9CD6B1F8E790}" destId="{2F2C31D2-CD61-F145-A4C1-CE6095D7D3A3}" srcOrd="20" destOrd="0" presId="urn:microsoft.com/office/officeart/2008/layout/AscendingPictureAccentProcess"/>
    <dgm:cxn modelId="{2766824B-5313-364C-908C-FE6899B766E8}" type="presParOf" srcId="{2F2C31D2-CD61-F145-A4C1-CE6095D7D3A3}" destId="{66391A32-336E-9F47-BF3C-4D280821CC9D}" srcOrd="0" destOrd="0" presId="urn:microsoft.com/office/officeart/2008/layout/AscendingPictureAccentProcess"/>
    <dgm:cxn modelId="{7FE7E5D2-0935-6747-978A-74ED44AD5D26}" type="presParOf" srcId="{8938375A-D5B8-F549-8943-9CD6B1F8E790}" destId="{347E723D-486D-5646-B4A5-DFFC2E66C903}" srcOrd="21" destOrd="0" presId="urn:microsoft.com/office/officeart/2008/layout/AscendingPictureAccentProcess"/>
    <dgm:cxn modelId="{CE1E69C8-9E3B-074A-9A4A-0C5D9B52CB55}" type="presParOf" srcId="{8938375A-D5B8-F549-8943-9CD6B1F8E790}" destId="{D4FC58B7-7E88-EB46-83A2-98208037D83A}" srcOrd="22" destOrd="0" presId="urn:microsoft.com/office/officeart/2008/layout/AscendingPictureAccentProcess"/>
    <dgm:cxn modelId="{4509E3C6-3E7E-B946-A0D9-7AD69F87B61E}" type="presParOf" srcId="{8938375A-D5B8-F549-8943-9CD6B1F8E790}" destId="{76855281-9402-0149-B05B-7449291FE9ED}" srcOrd="23" destOrd="0" presId="urn:microsoft.com/office/officeart/2008/layout/AscendingPictureAccentProcess"/>
    <dgm:cxn modelId="{B8FEA224-64C0-EA4C-84A7-142D2054DBCA}" type="presParOf" srcId="{76855281-9402-0149-B05B-7449291FE9ED}" destId="{66471538-612F-9841-8225-5C792C75336D}" srcOrd="0" destOrd="0" presId="urn:microsoft.com/office/officeart/2008/layout/AscendingPictureAccentProcess"/>
    <dgm:cxn modelId="{306FF8FF-C9FD-D043-8AA6-174E397FF07F}" type="presParOf" srcId="{8938375A-D5B8-F549-8943-9CD6B1F8E790}" destId="{52AD62E4-EC3D-1245-92FA-41C8A62F4328}" srcOrd="24" destOrd="0" presId="urn:microsoft.com/office/officeart/2008/layout/AscendingPictureAccentProcess"/>
    <dgm:cxn modelId="{63AECEBD-17FB-564B-BD96-F951AB704773}" type="presParOf" srcId="{8938375A-D5B8-F549-8943-9CD6B1F8E790}" destId="{B329CB6B-85A3-8946-A594-A834A843639A}" srcOrd="25" destOrd="0" presId="urn:microsoft.com/office/officeart/2008/layout/AscendingPictureAccentProcess"/>
    <dgm:cxn modelId="{0DD7B7FC-4659-DF49-B4EB-07283C16074F}" type="presParOf" srcId="{8938375A-D5B8-F549-8943-9CD6B1F8E790}" destId="{9772BB26-AF7B-5441-9776-E112375FEA7D}" srcOrd="26" destOrd="0" presId="urn:microsoft.com/office/officeart/2008/layout/AscendingPictureAccentProcess"/>
    <dgm:cxn modelId="{A877B892-0DB8-0644-A379-540A866D6DD4}" type="presParOf" srcId="{9772BB26-AF7B-5441-9776-E112375FEA7D}" destId="{3C615A91-F8B5-1245-A371-6942A8FBAFDF}" srcOrd="0" destOrd="0" presId="urn:microsoft.com/office/officeart/2008/layout/AscendingPictureAccentProcess"/>
    <dgm:cxn modelId="{452CB645-5EF3-8C4F-9D43-2515E0F2BFA2}" type="presParOf" srcId="{8938375A-D5B8-F549-8943-9CD6B1F8E790}" destId="{0D0B8CCA-6276-6E40-B519-8E5D4AAF62C1}" srcOrd="27" destOrd="0" presId="urn:microsoft.com/office/officeart/2008/layout/AscendingPictureAccentProcess"/>
    <dgm:cxn modelId="{E6B781C8-74B7-1543-A7C0-1B3D6BAED959}" type="presParOf" srcId="{8938375A-D5B8-F549-8943-9CD6B1F8E790}" destId="{8387E6FB-14BF-2E4B-A5A0-BB98653886C7}" srcOrd="28" destOrd="0" presId="urn:microsoft.com/office/officeart/2008/layout/AscendingPictureAccentProcess"/>
    <dgm:cxn modelId="{F8AB6ACE-71D7-6E45-8337-8586A52F34A6}" type="presParOf" srcId="{8938375A-D5B8-F549-8943-9CD6B1F8E790}" destId="{494E2DF8-123D-DD4D-AD7B-CEBCEAE3B930}" srcOrd="29" destOrd="0" presId="urn:microsoft.com/office/officeart/2008/layout/AscendingPictureAccentProcess"/>
    <dgm:cxn modelId="{33890AE0-6788-5540-9AB1-3AB2F02D1F5B}" type="presParOf" srcId="{494E2DF8-123D-DD4D-AD7B-CEBCEAE3B930}" destId="{B7C667E6-F431-3842-814D-4996CCC36893}" srcOrd="0" destOrd="0" presId="urn:microsoft.com/office/officeart/2008/layout/AscendingPictureAccen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4FD353-DC26-A944-A79F-A189E02F9B15}" type="doc">
      <dgm:prSet loTypeId="urn:microsoft.com/office/officeart/2005/8/layout/process1" loCatId="" qsTypeId="urn:microsoft.com/office/officeart/2005/8/quickstyle/simple1" qsCatId="simple" csTypeId="urn:microsoft.com/office/officeart/2005/8/colors/colorful1" csCatId="colorful" phldr="1"/>
      <dgm:spPr/>
      <dgm:t>
        <a:bodyPr/>
        <a:lstStyle/>
        <a:p>
          <a:endParaRPr lang="en-US"/>
        </a:p>
      </dgm:t>
    </dgm:pt>
    <dgm:pt modelId="{8257F860-0AB2-5F47-9208-A926505BBA1D}">
      <dgm:prSet phldrT="[Text]"/>
      <dgm:spPr/>
      <dgm:t>
        <a:bodyPr/>
        <a:lstStyle/>
        <a:p>
          <a:r>
            <a:rPr lang="en-US" dirty="0"/>
            <a:t>Data Cleaning and Exploratory Data Analysis</a:t>
          </a:r>
        </a:p>
      </dgm:t>
    </dgm:pt>
    <dgm:pt modelId="{6357852C-87FD-194F-9C11-9CE908B30FD8}" type="parTrans" cxnId="{331C3FBD-D7B6-EB4D-99ED-AE53B6B88875}">
      <dgm:prSet/>
      <dgm:spPr/>
      <dgm:t>
        <a:bodyPr/>
        <a:lstStyle/>
        <a:p>
          <a:endParaRPr lang="en-US"/>
        </a:p>
      </dgm:t>
    </dgm:pt>
    <dgm:pt modelId="{AC6CBD81-07C2-8646-8906-660335746953}" type="sibTrans" cxnId="{331C3FBD-D7B6-EB4D-99ED-AE53B6B88875}">
      <dgm:prSet/>
      <dgm:spPr/>
      <dgm:t>
        <a:bodyPr/>
        <a:lstStyle/>
        <a:p>
          <a:endParaRPr lang="en-US"/>
        </a:p>
      </dgm:t>
    </dgm:pt>
    <dgm:pt modelId="{CBAFB608-4727-1D48-BEA9-85ACCFB2FEBE}">
      <dgm:prSet phldrT="[Text]"/>
      <dgm:spPr/>
      <dgm:t>
        <a:bodyPr/>
        <a:lstStyle/>
        <a:p>
          <a:r>
            <a:rPr lang="en-US"/>
            <a:t>Clustering</a:t>
          </a:r>
          <a:endParaRPr lang="en-US" dirty="0"/>
        </a:p>
      </dgm:t>
    </dgm:pt>
    <dgm:pt modelId="{902CCB65-F171-744B-AD65-8155A00C5ABB}" type="parTrans" cxnId="{A7376371-EECC-DF4A-8ED5-37998BE20994}">
      <dgm:prSet/>
      <dgm:spPr/>
      <dgm:t>
        <a:bodyPr/>
        <a:lstStyle/>
        <a:p>
          <a:endParaRPr lang="en-US"/>
        </a:p>
      </dgm:t>
    </dgm:pt>
    <dgm:pt modelId="{E70EF734-A75E-3F42-B5B1-E56E845E3BB0}" type="sibTrans" cxnId="{A7376371-EECC-DF4A-8ED5-37998BE20994}">
      <dgm:prSet/>
      <dgm:spPr/>
      <dgm:t>
        <a:bodyPr/>
        <a:lstStyle/>
        <a:p>
          <a:endParaRPr lang="en-US"/>
        </a:p>
      </dgm:t>
    </dgm:pt>
    <dgm:pt modelId="{B17FFA21-8922-B340-AEF5-272F6BED6D77}">
      <dgm:prSet phldrT="[Text]"/>
      <dgm:spPr/>
      <dgm:t>
        <a:bodyPr/>
        <a:lstStyle/>
        <a:p>
          <a:r>
            <a:rPr lang="en-US"/>
            <a:t>Topic Modeling</a:t>
          </a:r>
          <a:endParaRPr lang="en-US" dirty="0"/>
        </a:p>
      </dgm:t>
    </dgm:pt>
    <dgm:pt modelId="{C61B1644-2157-7F4D-9DA9-FCF3D2D7C4AD}" type="parTrans" cxnId="{46758825-F112-B844-8C78-EDFB79916D52}">
      <dgm:prSet/>
      <dgm:spPr/>
      <dgm:t>
        <a:bodyPr/>
        <a:lstStyle/>
        <a:p>
          <a:endParaRPr lang="en-US"/>
        </a:p>
      </dgm:t>
    </dgm:pt>
    <dgm:pt modelId="{1A074578-9732-214A-B062-9064B1BAA72F}" type="sibTrans" cxnId="{46758825-F112-B844-8C78-EDFB79916D52}">
      <dgm:prSet/>
      <dgm:spPr/>
      <dgm:t>
        <a:bodyPr/>
        <a:lstStyle/>
        <a:p>
          <a:endParaRPr lang="en-US"/>
        </a:p>
      </dgm:t>
    </dgm:pt>
    <dgm:pt modelId="{B4C6DF9B-59A4-1449-9ACE-630625877FA3}" type="pres">
      <dgm:prSet presAssocID="{884FD353-DC26-A944-A79F-A189E02F9B15}" presName="Name0" presStyleCnt="0">
        <dgm:presLayoutVars>
          <dgm:dir/>
          <dgm:resizeHandles val="exact"/>
        </dgm:presLayoutVars>
      </dgm:prSet>
      <dgm:spPr/>
    </dgm:pt>
    <dgm:pt modelId="{83CFC4D9-1C84-F140-A988-DBAAA2FD422D}" type="pres">
      <dgm:prSet presAssocID="{8257F860-0AB2-5F47-9208-A926505BBA1D}" presName="node" presStyleLbl="node1" presStyleIdx="0" presStyleCnt="3">
        <dgm:presLayoutVars>
          <dgm:bulletEnabled val="1"/>
        </dgm:presLayoutVars>
      </dgm:prSet>
      <dgm:spPr/>
    </dgm:pt>
    <dgm:pt modelId="{EF156E6E-5599-8E44-9ABB-A7D457EDC87F}" type="pres">
      <dgm:prSet presAssocID="{AC6CBD81-07C2-8646-8906-660335746953}" presName="sibTrans" presStyleLbl="sibTrans2D1" presStyleIdx="0" presStyleCnt="2"/>
      <dgm:spPr/>
    </dgm:pt>
    <dgm:pt modelId="{528A21E7-00C7-6F4E-B9FB-175F459FC758}" type="pres">
      <dgm:prSet presAssocID="{AC6CBD81-07C2-8646-8906-660335746953}" presName="connectorText" presStyleLbl="sibTrans2D1" presStyleIdx="0" presStyleCnt="2"/>
      <dgm:spPr/>
    </dgm:pt>
    <dgm:pt modelId="{38665407-7D27-CD4A-B76C-E032FEEF299E}" type="pres">
      <dgm:prSet presAssocID="{CBAFB608-4727-1D48-BEA9-85ACCFB2FEBE}" presName="node" presStyleLbl="node1" presStyleIdx="1" presStyleCnt="3">
        <dgm:presLayoutVars>
          <dgm:bulletEnabled val="1"/>
        </dgm:presLayoutVars>
      </dgm:prSet>
      <dgm:spPr/>
    </dgm:pt>
    <dgm:pt modelId="{9A130392-2688-6242-BB55-6209C094E326}" type="pres">
      <dgm:prSet presAssocID="{E70EF734-A75E-3F42-B5B1-E56E845E3BB0}" presName="sibTrans" presStyleLbl="sibTrans2D1" presStyleIdx="1" presStyleCnt="2"/>
      <dgm:spPr/>
    </dgm:pt>
    <dgm:pt modelId="{6397FF2A-EFB5-AB4F-A53A-4A1508408508}" type="pres">
      <dgm:prSet presAssocID="{E70EF734-A75E-3F42-B5B1-E56E845E3BB0}" presName="connectorText" presStyleLbl="sibTrans2D1" presStyleIdx="1" presStyleCnt="2"/>
      <dgm:spPr/>
    </dgm:pt>
    <dgm:pt modelId="{CCD61B66-DE45-2745-A72A-24FBCF02002C}" type="pres">
      <dgm:prSet presAssocID="{B17FFA21-8922-B340-AEF5-272F6BED6D77}" presName="node" presStyleLbl="node1" presStyleIdx="2" presStyleCnt="3">
        <dgm:presLayoutVars>
          <dgm:bulletEnabled val="1"/>
        </dgm:presLayoutVars>
      </dgm:prSet>
      <dgm:spPr/>
    </dgm:pt>
  </dgm:ptLst>
  <dgm:cxnLst>
    <dgm:cxn modelId="{46758825-F112-B844-8C78-EDFB79916D52}" srcId="{884FD353-DC26-A944-A79F-A189E02F9B15}" destId="{B17FFA21-8922-B340-AEF5-272F6BED6D77}" srcOrd="2" destOrd="0" parTransId="{C61B1644-2157-7F4D-9DA9-FCF3D2D7C4AD}" sibTransId="{1A074578-9732-214A-B062-9064B1BAA72F}"/>
    <dgm:cxn modelId="{767E9036-F1D9-9241-A02C-141BF0484D5B}" type="presOf" srcId="{E70EF734-A75E-3F42-B5B1-E56E845E3BB0}" destId="{9A130392-2688-6242-BB55-6209C094E326}" srcOrd="0" destOrd="0" presId="urn:microsoft.com/office/officeart/2005/8/layout/process1"/>
    <dgm:cxn modelId="{A7376371-EECC-DF4A-8ED5-37998BE20994}" srcId="{884FD353-DC26-A944-A79F-A189E02F9B15}" destId="{CBAFB608-4727-1D48-BEA9-85ACCFB2FEBE}" srcOrd="1" destOrd="0" parTransId="{902CCB65-F171-744B-AD65-8155A00C5ABB}" sibTransId="{E70EF734-A75E-3F42-B5B1-E56E845E3BB0}"/>
    <dgm:cxn modelId="{86097482-FDFE-7B4F-8808-E4B2E3E63299}" type="presOf" srcId="{8257F860-0AB2-5F47-9208-A926505BBA1D}" destId="{83CFC4D9-1C84-F140-A988-DBAAA2FD422D}" srcOrd="0" destOrd="0" presId="urn:microsoft.com/office/officeart/2005/8/layout/process1"/>
    <dgm:cxn modelId="{E09A4E8F-BFD0-E148-9060-6730FFCB35C0}" type="presOf" srcId="{CBAFB608-4727-1D48-BEA9-85ACCFB2FEBE}" destId="{38665407-7D27-CD4A-B76C-E032FEEF299E}" srcOrd="0" destOrd="0" presId="urn:microsoft.com/office/officeart/2005/8/layout/process1"/>
    <dgm:cxn modelId="{C26C119C-7F8B-1040-8EC1-5EB3E675AC33}" type="presOf" srcId="{E70EF734-A75E-3F42-B5B1-E56E845E3BB0}" destId="{6397FF2A-EFB5-AB4F-A53A-4A1508408508}" srcOrd="1" destOrd="0" presId="urn:microsoft.com/office/officeart/2005/8/layout/process1"/>
    <dgm:cxn modelId="{E4F3F7A7-6D6F-9044-934E-D5A8B162BF70}" type="presOf" srcId="{B17FFA21-8922-B340-AEF5-272F6BED6D77}" destId="{CCD61B66-DE45-2745-A72A-24FBCF02002C}" srcOrd="0" destOrd="0" presId="urn:microsoft.com/office/officeart/2005/8/layout/process1"/>
    <dgm:cxn modelId="{E112C9BA-5564-9F4A-9269-1C92E9B354DB}" type="presOf" srcId="{AC6CBD81-07C2-8646-8906-660335746953}" destId="{528A21E7-00C7-6F4E-B9FB-175F459FC758}" srcOrd="1" destOrd="0" presId="urn:microsoft.com/office/officeart/2005/8/layout/process1"/>
    <dgm:cxn modelId="{331C3FBD-D7B6-EB4D-99ED-AE53B6B88875}" srcId="{884FD353-DC26-A944-A79F-A189E02F9B15}" destId="{8257F860-0AB2-5F47-9208-A926505BBA1D}" srcOrd="0" destOrd="0" parTransId="{6357852C-87FD-194F-9C11-9CE908B30FD8}" sibTransId="{AC6CBD81-07C2-8646-8906-660335746953}"/>
    <dgm:cxn modelId="{4EA9D8C0-0D1F-4C47-8AAE-AD5783C615B5}" type="presOf" srcId="{884FD353-DC26-A944-A79F-A189E02F9B15}" destId="{B4C6DF9B-59A4-1449-9ACE-630625877FA3}" srcOrd="0" destOrd="0" presId="urn:microsoft.com/office/officeart/2005/8/layout/process1"/>
    <dgm:cxn modelId="{7642ECE5-8103-BE4C-A5AA-BA957CF31534}" type="presOf" srcId="{AC6CBD81-07C2-8646-8906-660335746953}" destId="{EF156E6E-5599-8E44-9ABB-A7D457EDC87F}" srcOrd="0" destOrd="0" presId="urn:microsoft.com/office/officeart/2005/8/layout/process1"/>
    <dgm:cxn modelId="{62ED91DA-2D0F-F34F-8D3E-54A9004868ED}" type="presParOf" srcId="{B4C6DF9B-59A4-1449-9ACE-630625877FA3}" destId="{83CFC4D9-1C84-F140-A988-DBAAA2FD422D}" srcOrd="0" destOrd="0" presId="urn:microsoft.com/office/officeart/2005/8/layout/process1"/>
    <dgm:cxn modelId="{872EF4DE-9574-C149-9034-C09AC2D1D511}" type="presParOf" srcId="{B4C6DF9B-59A4-1449-9ACE-630625877FA3}" destId="{EF156E6E-5599-8E44-9ABB-A7D457EDC87F}" srcOrd="1" destOrd="0" presId="urn:microsoft.com/office/officeart/2005/8/layout/process1"/>
    <dgm:cxn modelId="{105A9FEC-E415-D34E-8984-F7A66CB88EB9}" type="presParOf" srcId="{EF156E6E-5599-8E44-9ABB-A7D457EDC87F}" destId="{528A21E7-00C7-6F4E-B9FB-175F459FC758}" srcOrd="0" destOrd="0" presId="urn:microsoft.com/office/officeart/2005/8/layout/process1"/>
    <dgm:cxn modelId="{51C0BDD1-B1AE-DC49-AE3E-8AE3279FFBF0}" type="presParOf" srcId="{B4C6DF9B-59A4-1449-9ACE-630625877FA3}" destId="{38665407-7D27-CD4A-B76C-E032FEEF299E}" srcOrd="2" destOrd="0" presId="urn:microsoft.com/office/officeart/2005/8/layout/process1"/>
    <dgm:cxn modelId="{9D71C200-9E43-214D-958E-E79183BA093C}" type="presParOf" srcId="{B4C6DF9B-59A4-1449-9ACE-630625877FA3}" destId="{9A130392-2688-6242-BB55-6209C094E326}" srcOrd="3" destOrd="0" presId="urn:microsoft.com/office/officeart/2005/8/layout/process1"/>
    <dgm:cxn modelId="{35C8BF3D-9628-9D4E-A65D-C4CA3C1DF332}" type="presParOf" srcId="{9A130392-2688-6242-BB55-6209C094E326}" destId="{6397FF2A-EFB5-AB4F-A53A-4A1508408508}" srcOrd="0" destOrd="0" presId="urn:microsoft.com/office/officeart/2005/8/layout/process1"/>
    <dgm:cxn modelId="{0E6E6C32-8824-1644-8E3E-907E37E5403E}" type="presParOf" srcId="{B4C6DF9B-59A4-1449-9ACE-630625877FA3}" destId="{CCD61B66-DE45-2745-A72A-24FBCF02002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4FD353-DC26-A944-A79F-A189E02F9B15}" type="doc">
      <dgm:prSet loTypeId="urn:microsoft.com/office/officeart/2005/8/layout/process1" loCatId="" qsTypeId="urn:microsoft.com/office/officeart/2005/8/quickstyle/simple1" qsCatId="simple" csTypeId="urn:microsoft.com/office/officeart/2005/8/colors/accent0_1" csCatId="mainScheme" phldr="1"/>
      <dgm:spPr/>
      <dgm:t>
        <a:bodyPr/>
        <a:lstStyle/>
        <a:p>
          <a:endParaRPr lang="en-US"/>
        </a:p>
      </dgm:t>
    </dgm:pt>
    <dgm:pt modelId="{8257F860-0AB2-5F47-9208-A926505BBA1D}">
      <dgm:prSet phldrT="[Text]" custT="1"/>
      <dgm:spPr>
        <a:solidFill>
          <a:schemeClr val="accent1">
            <a:lumMod val="40000"/>
            <a:lumOff val="60000"/>
          </a:schemeClr>
        </a:solidFill>
      </dgm:spPr>
      <dgm:t>
        <a:bodyPr/>
        <a:lstStyle/>
        <a:p>
          <a:r>
            <a:rPr lang="en-US" sz="1800" dirty="0"/>
            <a:t>Data Cleaning and Exploratory Data Analysis</a:t>
          </a:r>
        </a:p>
      </dgm:t>
    </dgm:pt>
    <dgm:pt modelId="{6357852C-87FD-194F-9C11-9CE908B30FD8}" type="parTrans" cxnId="{331C3FBD-D7B6-EB4D-99ED-AE53B6B88875}">
      <dgm:prSet/>
      <dgm:spPr/>
      <dgm:t>
        <a:bodyPr/>
        <a:lstStyle/>
        <a:p>
          <a:endParaRPr lang="en-US" sz="1800"/>
        </a:p>
      </dgm:t>
    </dgm:pt>
    <dgm:pt modelId="{AC6CBD81-07C2-8646-8906-660335746953}" type="sibTrans" cxnId="{331C3FBD-D7B6-EB4D-99ED-AE53B6B88875}">
      <dgm:prSet custT="1"/>
      <dgm:spPr/>
      <dgm:t>
        <a:bodyPr/>
        <a:lstStyle/>
        <a:p>
          <a:endParaRPr lang="en-US" sz="1400"/>
        </a:p>
      </dgm:t>
    </dgm:pt>
    <dgm:pt modelId="{CBAFB608-4727-1D48-BEA9-85ACCFB2FEBE}">
      <dgm:prSet phldrT="[Text]" custT="1"/>
      <dgm:spPr>
        <a:noFill/>
      </dgm:spPr>
      <dgm:t>
        <a:bodyPr/>
        <a:lstStyle/>
        <a:p>
          <a:r>
            <a:rPr lang="en-US" sz="1800"/>
            <a:t>Clustering</a:t>
          </a:r>
          <a:endParaRPr lang="en-US" sz="1800" dirty="0"/>
        </a:p>
      </dgm:t>
    </dgm:pt>
    <dgm:pt modelId="{902CCB65-F171-744B-AD65-8155A00C5ABB}" type="parTrans" cxnId="{A7376371-EECC-DF4A-8ED5-37998BE20994}">
      <dgm:prSet/>
      <dgm:spPr/>
      <dgm:t>
        <a:bodyPr/>
        <a:lstStyle/>
        <a:p>
          <a:endParaRPr lang="en-US" sz="1800"/>
        </a:p>
      </dgm:t>
    </dgm:pt>
    <dgm:pt modelId="{E70EF734-A75E-3F42-B5B1-E56E845E3BB0}" type="sibTrans" cxnId="{A7376371-EECC-DF4A-8ED5-37998BE20994}">
      <dgm:prSet custT="1"/>
      <dgm:spPr/>
      <dgm:t>
        <a:bodyPr/>
        <a:lstStyle/>
        <a:p>
          <a:endParaRPr lang="en-US" sz="1400"/>
        </a:p>
      </dgm:t>
    </dgm:pt>
    <dgm:pt modelId="{B17FFA21-8922-B340-AEF5-272F6BED6D77}">
      <dgm:prSet phldrT="[Text]" custT="1"/>
      <dgm:spPr/>
      <dgm:t>
        <a:bodyPr/>
        <a:lstStyle/>
        <a:p>
          <a:r>
            <a:rPr lang="en-US" sz="1800"/>
            <a:t>Topic Modeling</a:t>
          </a:r>
          <a:endParaRPr lang="en-US" sz="1800" dirty="0"/>
        </a:p>
      </dgm:t>
    </dgm:pt>
    <dgm:pt modelId="{C61B1644-2157-7F4D-9DA9-FCF3D2D7C4AD}" type="parTrans" cxnId="{46758825-F112-B844-8C78-EDFB79916D52}">
      <dgm:prSet/>
      <dgm:spPr/>
      <dgm:t>
        <a:bodyPr/>
        <a:lstStyle/>
        <a:p>
          <a:endParaRPr lang="en-US" sz="1800"/>
        </a:p>
      </dgm:t>
    </dgm:pt>
    <dgm:pt modelId="{1A074578-9732-214A-B062-9064B1BAA72F}" type="sibTrans" cxnId="{46758825-F112-B844-8C78-EDFB79916D52}">
      <dgm:prSet/>
      <dgm:spPr/>
      <dgm:t>
        <a:bodyPr/>
        <a:lstStyle/>
        <a:p>
          <a:endParaRPr lang="en-US" sz="1800"/>
        </a:p>
      </dgm:t>
    </dgm:pt>
    <dgm:pt modelId="{B4C6DF9B-59A4-1449-9ACE-630625877FA3}" type="pres">
      <dgm:prSet presAssocID="{884FD353-DC26-A944-A79F-A189E02F9B15}" presName="Name0" presStyleCnt="0">
        <dgm:presLayoutVars>
          <dgm:dir/>
          <dgm:resizeHandles val="exact"/>
        </dgm:presLayoutVars>
      </dgm:prSet>
      <dgm:spPr/>
    </dgm:pt>
    <dgm:pt modelId="{83CFC4D9-1C84-F140-A988-DBAAA2FD422D}" type="pres">
      <dgm:prSet presAssocID="{8257F860-0AB2-5F47-9208-A926505BBA1D}" presName="node" presStyleLbl="node1" presStyleIdx="0" presStyleCnt="3">
        <dgm:presLayoutVars>
          <dgm:bulletEnabled val="1"/>
        </dgm:presLayoutVars>
      </dgm:prSet>
      <dgm:spPr/>
    </dgm:pt>
    <dgm:pt modelId="{EF156E6E-5599-8E44-9ABB-A7D457EDC87F}" type="pres">
      <dgm:prSet presAssocID="{AC6CBD81-07C2-8646-8906-660335746953}" presName="sibTrans" presStyleLbl="sibTrans2D1" presStyleIdx="0" presStyleCnt="2"/>
      <dgm:spPr/>
    </dgm:pt>
    <dgm:pt modelId="{528A21E7-00C7-6F4E-B9FB-175F459FC758}" type="pres">
      <dgm:prSet presAssocID="{AC6CBD81-07C2-8646-8906-660335746953}" presName="connectorText" presStyleLbl="sibTrans2D1" presStyleIdx="0" presStyleCnt="2"/>
      <dgm:spPr/>
    </dgm:pt>
    <dgm:pt modelId="{38665407-7D27-CD4A-B76C-E032FEEF299E}" type="pres">
      <dgm:prSet presAssocID="{CBAFB608-4727-1D48-BEA9-85ACCFB2FEBE}" presName="node" presStyleLbl="node1" presStyleIdx="1" presStyleCnt="3">
        <dgm:presLayoutVars>
          <dgm:bulletEnabled val="1"/>
        </dgm:presLayoutVars>
      </dgm:prSet>
      <dgm:spPr/>
    </dgm:pt>
    <dgm:pt modelId="{9A130392-2688-6242-BB55-6209C094E326}" type="pres">
      <dgm:prSet presAssocID="{E70EF734-A75E-3F42-B5B1-E56E845E3BB0}" presName="sibTrans" presStyleLbl="sibTrans2D1" presStyleIdx="1" presStyleCnt="2"/>
      <dgm:spPr/>
    </dgm:pt>
    <dgm:pt modelId="{6397FF2A-EFB5-AB4F-A53A-4A1508408508}" type="pres">
      <dgm:prSet presAssocID="{E70EF734-A75E-3F42-B5B1-E56E845E3BB0}" presName="connectorText" presStyleLbl="sibTrans2D1" presStyleIdx="1" presStyleCnt="2"/>
      <dgm:spPr/>
    </dgm:pt>
    <dgm:pt modelId="{CCD61B66-DE45-2745-A72A-24FBCF02002C}" type="pres">
      <dgm:prSet presAssocID="{B17FFA21-8922-B340-AEF5-272F6BED6D77}" presName="node" presStyleLbl="node1" presStyleIdx="2" presStyleCnt="3">
        <dgm:presLayoutVars>
          <dgm:bulletEnabled val="1"/>
        </dgm:presLayoutVars>
      </dgm:prSet>
      <dgm:spPr/>
    </dgm:pt>
  </dgm:ptLst>
  <dgm:cxnLst>
    <dgm:cxn modelId="{46758825-F112-B844-8C78-EDFB79916D52}" srcId="{884FD353-DC26-A944-A79F-A189E02F9B15}" destId="{B17FFA21-8922-B340-AEF5-272F6BED6D77}" srcOrd="2" destOrd="0" parTransId="{C61B1644-2157-7F4D-9DA9-FCF3D2D7C4AD}" sibTransId="{1A074578-9732-214A-B062-9064B1BAA72F}"/>
    <dgm:cxn modelId="{767E9036-F1D9-9241-A02C-141BF0484D5B}" type="presOf" srcId="{E70EF734-A75E-3F42-B5B1-E56E845E3BB0}" destId="{9A130392-2688-6242-BB55-6209C094E326}" srcOrd="0" destOrd="0" presId="urn:microsoft.com/office/officeart/2005/8/layout/process1"/>
    <dgm:cxn modelId="{A7376371-EECC-DF4A-8ED5-37998BE20994}" srcId="{884FD353-DC26-A944-A79F-A189E02F9B15}" destId="{CBAFB608-4727-1D48-BEA9-85ACCFB2FEBE}" srcOrd="1" destOrd="0" parTransId="{902CCB65-F171-744B-AD65-8155A00C5ABB}" sibTransId="{E70EF734-A75E-3F42-B5B1-E56E845E3BB0}"/>
    <dgm:cxn modelId="{86097482-FDFE-7B4F-8808-E4B2E3E63299}" type="presOf" srcId="{8257F860-0AB2-5F47-9208-A926505BBA1D}" destId="{83CFC4D9-1C84-F140-A988-DBAAA2FD422D}" srcOrd="0" destOrd="0" presId="urn:microsoft.com/office/officeart/2005/8/layout/process1"/>
    <dgm:cxn modelId="{E09A4E8F-BFD0-E148-9060-6730FFCB35C0}" type="presOf" srcId="{CBAFB608-4727-1D48-BEA9-85ACCFB2FEBE}" destId="{38665407-7D27-CD4A-B76C-E032FEEF299E}" srcOrd="0" destOrd="0" presId="urn:microsoft.com/office/officeart/2005/8/layout/process1"/>
    <dgm:cxn modelId="{C26C119C-7F8B-1040-8EC1-5EB3E675AC33}" type="presOf" srcId="{E70EF734-A75E-3F42-B5B1-E56E845E3BB0}" destId="{6397FF2A-EFB5-AB4F-A53A-4A1508408508}" srcOrd="1" destOrd="0" presId="urn:microsoft.com/office/officeart/2005/8/layout/process1"/>
    <dgm:cxn modelId="{E4F3F7A7-6D6F-9044-934E-D5A8B162BF70}" type="presOf" srcId="{B17FFA21-8922-B340-AEF5-272F6BED6D77}" destId="{CCD61B66-DE45-2745-A72A-24FBCF02002C}" srcOrd="0" destOrd="0" presId="urn:microsoft.com/office/officeart/2005/8/layout/process1"/>
    <dgm:cxn modelId="{E112C9BA-5564-9F4A-9269-1C92E9B354DB}" type="presOf" srcId="{AC6CBD81-07C2-8646-8906-660335746953}" destId="{528A21E7-00C7-6F4E-B9FB-175F459FC758}" srcOrd="1" destOrd="0" presId="urn:microsoft.com/office/officeart/2005/8/layout/process1"/>
    <dgm:cxn modelId="{331C3FBD-D7B6-EB4D-99ED-AE53B6B88875}" srcId="{884FD353-DC26-A944-A79F-A189E02F9B15}" destId="{8257F860-0AB2-5F47-9208-A926505BBA1D}" srcOrd="0" destOrd="0" parTransId="{6357852C-87FD-194F-9C11-9CE908B30FD8}" sibTransId="{AC6CBD81-07C2-8646-8906-660335746953}"/>
    <dgm:cxn modelId="{4EA9D8C0-0D1F-4C47-8AAE-AD5783C615B5}" type="presOf" srcId="{884FD353-DC26-A944-A79F-A189E02F9B15}" destId="{B4C6DF9B-59A4-1449-9ACE-630625877FA3}" srcOrd="0" destOrd="0" presId="urn:microsoft.com/office/officeart/2005/8/layout/process1"/>
    <dgm:cxn modelId="{7642ECE5-8103-BE4C-A5AA-BA957CF31534}" type="presOf" srcId="{AC6CBD81-07C2-8646-8906-660335746953}" destId="{EF156E6E-5599-8E44-9ABB-A7D457EDC87F}" srcOrd="0" destOrd="0" presId="urn:microsoft.com/office/officeart/2005/8/layout/process1"/>
    <dgm:cxn modelId="{62ED91DA-2D0F-F34F-8D3E-54A9004868ED}" type="presParOf" srcId="{B4C6DF9B-59A4-1449-9ACE-630625877FA3}" destId="{83CFC4D9-1C84-F140-A988-DBAAA2FD422D}" srcOrd="0" destOrd="0" presId="urn:microsoft.com/office/officeart/2005/8/layout/process1"/>
    <dgm:cxn modelId="{872EF4DE-9574-C149-9034-C09AC2D1D511}" type="presParOf" srcId="{B4C6DF9B-59A4-1449-9ACE-630625877FA3}" destId="{EF156E6E-5599-8E44-9ABB-A7D457EDC87F}" srcOrd="1" destOrd="0" presId="urn:microsoft.com/office/officeart/2005/8/layout/process1"/>
    <dgm:cxn modelId="{105A9FEC-E415-D34E-8984-F7A66CB88EB9}" type="presParOf" srcId="{EF156E6E-5599-8E44-9ABB-A7D457EDC87F}" destId="{528A21E7-00C7-6F4E-B9FB-175F459FC758}" srcOrd="0" destOrd="0" presId="urn:microsoft.com/office/officeart/2005/8/layout/process1"/>
    <dgm:cxn modelId="{51C0BDD1-B1AE-DC49-AE3E-8AE3279FFBF0}" type="presParOf" srcId="{B4C6DF9B-59A4-1449-9ACE-630625877FA3}" destId="{38665407-7D27-CD4A-B76C-E032FEEF299E}" srcOrd="2" destOrd="0" presId="urn:microsoft.com/office/officeart/2005/8/layout/process1"/>
    <dgm:cxn modelId="{9D71C200-9E43-214D-958E-E79183BA093C}" type="presParOf" srcId="{B4C6DF9B-59A4-1449-9ACE-630625877FA3}" destId="{9A130392-2688-6242-BB55-6209C094E326}" srcOrd="3" destOrd="0" presId="urn:microsoft.com/office/officeart/2005/8/layout/process1"/>
    <dgm:cxn modelId="{35C8BF3D-9628-9D4E-A65D-C4CA3C1DF332}" type="presParOf" srcId="{9A130392-2688-6242-BB55-6209C094E326}" destId="{6397FF2A-EFB5-AB4F-A53A-4A1508408508}" srcOrd="0" destOrd="0" presId="urn:microsoft.com/office/officeart/2005/8/layout/process1"/>
    <dgm:cxn modelId="{0E6E6C32-8824-1644-8E3E-907E37E5403E}" type="presParOf" srcId="{B4C6DF9B-59A4-1449-9ACE-630625877FA3}" destId="{CCD61B66-DE45-2745-A72A-24FBCF02002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4FD353-DC26-A944-A79F-A189E02F9B15}" type="doc">
      <dgm:prSet loTypeId="urn:microsoft.com/office/officeart/2005/8/layout/process1" loCatId="" qsTypeId="urn:microsoft.com/office/officeart/2005/8/quickstyle/simple1" qsCatId="simple" csTypeId="urn:microsoft.com/office/officeart/2005/8/colors/accent0_1" csCatId="mainScheme" phldr="1"/>
      <dgm:spPr/>
      <dgm:t>
        <a:bodyPr/>
        <a:lstStyle/>
        <a:p>
          <a:endParaRPr lang="en-US"/>
        </a:p>
      </dgm:t>
    </dgm:pt>
    <dgm:pt modelId="{8257F860-0AB2-5F47-9208-A926505BBA1D}">
      <dgm:prSet phldrT="[Text]" custT="1"/>
      <dgm:spPr>
        <a:noFill/>
      </dgm:spPr>
      <dgm:t>
        <a:bodyPr/>
        <a:lstStyle/>
        <a:p>
          <a:r>
            <a:rPr lang="en-US" sz="1800" dirty="0"/>
            <a:t>Data Cleaning and Exploratory Data Analysis</a:t>
          </a:r>
        </a:p>
      </dgm:t>
    </dgm:pt>
    <dgm:pt modelId="{6357852C-87FD-194F-9C11-9CE908B30FD8}" type="parTrans" cxnId="{331C3FBD-D7B6-EB4D-99ED-AE53B6B88875}">
      <dgm:prSet/>
      <dgm:spPr/>
      <dgm:t>
        <a:bodyPr/>
        <a:lstStyle/>
        <a:p>
          <a:endParaRPr lang="en-US" sz="1800"/>
        </a:p>
      </dgm:t>
    </dgm:pt>
    <dgm:pt modelId="{AC6CBD81-07C2-8646-8906-660335746953}" type="sibTrans" cxnId="{331C3FBD-D7B6-EB4D-99ED-AE53B6B88875}">
      <dgm:prSet custT="1"/>
      <dgm:spPr/>
      <dgm:t>
        <a:bodyPr/>
        <a:lstStyle/>
        <a:p>
          <a:endParaRPr lang="en-US" sz="1400"/>
        </a:p>
      </dgm:t>
    </dgm:pt>
    <dgm:pt modelId="{CBAFB608-4727-1D48-BEA9-85ACCFB2FEBE}">
      <dgm:prSet phldrT="[Text]" custT="1"/>
      <dgm:spPr>
        <a:solidFill>
          <a:schemeClr val="accent1">
            <a:lumMod val="40000"/>
            <a:lumOff val="60000"/>
          </a:schemeClr>
        </a:solidFill>
      </dgm:spPr>
      <dgm:t>
        <a:bodyPr/>
        <a:lstStyle/>
        <a:p>
          <a:r>
            <a:rPr lang="en-US" sz="1800"/>
            <a:t>Clustering</a:t>
          </a:r>
          <a:endParaRPr lang="en-US" sz="1800" dirty="0"/>
        </a:p>
      </dgm:t>
    </dgm:pt>
    <dgm:pt modelId="{902CCB65-F171-744B-AD65-8155A00C5ABB}" type="parTrans" cxnId="{A7376371-EECC-DF4A-8ED5-37998BE20994}">
      <dgm:prSet/>
      <dgm:spPr/>
      <dgm:t>
        <a:bodyPr/>
        <a:lstStyle/>
        <a:p>
          <a:endParaRPr lang="en-US" sz="1800"/>
        </a:p>
      </dgm:t>
    </dgm:pt>
    <dgm:pt modelId="{E70EF734-A75E-3F42-B5B1-E56E845E3BB0}" type="sibTrans" cxnId="{A7376371-EECC-DF4A-8ED5-37998BE20994}">
      <dgm:prSet custT="1"/>
      <dgm:spPr/>
      <dgm:t>
        <a:bodyPr/>
        <a:lstStyle/>
        <a:p>
          <a:endParaRPr lang="en-US" sz="1400"/>
        </a:p>
      </dgm:t>
    </dgm:pt>
    <dgm:pt modelId="{B17FFA21-8922-B340-AEF5-272F6BED6D77}">
      <dgm:prSet phldrT="[Text]" custT="1"/>
      <dgm:spPr/>
      <dgm:t>
        <a:bodyPr/>
        <a:lstStyle/>
        <a:p>
          <a:r>
            <a:rPr lang="en-US" sz="1800"/>
            <a:t>Topic Modeling</a:t>
          </a:r>
          <a:endParaRPr lang="en-US" sz="1800" dirty="0"/>
        </a:p>
      </dgm:t>
    </dgm:pt>
    <dgm:pt modelId="{C61B1644-2157-7F4D-9DA9-FCF3D2D7C4AD}" type="parTrans" cxnId="{46758825-F112-B844-8C78-EDFB79916D52}">
      <dgm:prSet/>
      <dgm:spPr/>
      <dgm:t>
        <a:bodyPr/>
        <a:lstStyle/>
        <a:p>
          <a:endParaRPr lang="en-US" sz="1800"/>
        </a:p>
      </dgm:t>
    </dgm:pt>
    <dgm:pt modelId="{1A074578-9732-214A-B062-9064B1BAA72F}" type="sibTrans" cxnId="{46758825-F112-B844-8C78-EDFB79916D52}">
      <dgm:prSet/>
      <dgm:spPr/>
      <dgm:t>
        <a:bodyPr/>
        <a:lstStyle/>
        <a:p>
          <a:endParaRPr lang="en-US" sz="1800"/>
        </a:p>
      </dgm:t>
    </dgm:pt>
    <dgm:pt modelId="{B4C6DF9B-59A4-1449-9ACE-630625877FA3}" type="pres">
      <dgm:prSet presAssocID="{884FD353-DC26-A944-A79F-A189E02F9B15}" presName="Name0" presStyleCnt="0">
        <dgm:presLayoutVars>
          <dgm:dir/>
          <dgm:resizeHandles val="exact"/>
        </dgm:presLayoutVars>
      </dgm:prSet>
      <dgm:spPr/>
    </dgm:pt>
    <dgm:pt modelId="{83CFC4D9-1C84-F140-A988-DBAAA2FD422D}" type="pres">
      <dgm:prSet presAssocID="{8257F860-0AB2-5F47-9208-A926505BBA1D}" presName="node" presStyleLbl="node1" presStyleIdx="0" presStyleCnt="3">
        <dgm:presLayoutVars>
          <dgm:bulletEnabled val="1"/>
        </dgm:presLayoutVars>
      </dgm:prSet>
      <dgm:spPr/>
    </dgm:pt>
    <dgm:pt modelId="{EF156E6E-5599-8E44-9ABB-A7D457EDC87F}" type="pres">
      <dgm:prSet presAssocID="{AC6CBD81-07C2-8646-8906-660335746953}" presName="sibTrans" presStyleLbl="sibTrans2D1" presStyleIdx="0" presStyleCnt="2"/>
      <dgm:spPr/>
    </dgm:pt>
    <dgm:pt modelId="{528A21E7-00C7-6F4E-B9FB-175F459FC758}" type="pres">
      <dgm:prSet presAssocID="{AC6CBD81-07C2-8646-8906-660335746953}" presName="connectorText" presStyleLbl="sibTrans2D1" presStyleIdx="0" presStyleCnt="2"/>
      <dgm:spPr/>
    </dgm:pt>
    <dgm:pt modelId="{38665407-7D27-CD4A-B76C-E032FEEF299E}" type="pres">
      <dgm:prSet presAssocID="{CBAFB608-4727-1D48-BEA9-85ACCFB2FEBE}" presName="node" presStyleLbl="node1" presStyleIdx="1" presStyleCnt="3">
        <dgm:presLayoutVars>
          <dgm:bulletEnabled val="1"/>
        </dgm:presLayoutVars>
      </dgm:prSet>
      <dgm:spPr/>
    </dgm:pt>
    <dgm:pt modelId="{9A130392-2688-6242-BB55-6209C094E326}" type="pres">
      <dgm:prSet presAssocID="{E70EF734-A75E-3F42-B5B1-E56E845E3BB0}" presName="sibTrans" presStyleLbl="sibTrans2D1" presStyleIdx="1" presStyleCnt="2"/>
      <dgm:spPr/>
    </dgm:pt>
    <dgm:pt modelId="{6397FF2A-EFB5-AB4F-A53A-4A1508408508}" type="pres">
      <dgm:prSet presAssocID="{E70EF734-A75E-3F42-B5B1-E56E845E3BB0}" presName="connectorText" presStyleLbl="sibTrans2D1" presStyleIdx="1" presStyleCnt="2"/>
      <dgm:spPr/>
    </dgm:pt>
    <dgm:pt modelId="{CCD61B66-DE45-2745-A72A-24FBCF02002C}" type="pres">
      <dgm:prSet presAssocID="{B17FFA21-8922-B340-AEF5-272F6BED6D77}" presName="node" presStyleLbl="node1" presStyleIdx="2" presStyleCnt="3">
        <dgm:presLayoutVars>
          <dgm:bulletEnabled val="1"/>
        </dgm:presLayoutVars>
      </dgm:prSet>
      <dgm:spPr/>
    </dgm:pt>
  </dgm:ptLst>
  <dgm:cxnLst>
    <dgm:cxn modelId="{46758825-F112-B844-8C78-EDFB79916D52}" srcId="{884FD353-DC26-A944-A79F-A189E02F9B15}" destId="{B17FFA21-8922-B340-AEF5-272F6BED6D77}" srcOrd="2" destOrd="0" parTransId="{C61B1644-2157-7F4D-9DA9-FCF3D2D7C4AD}" sibTransId="{1A074578-9732-214A-B062-9064B1BAA72F}"/>
    <dgm:cxn modelId="{767E9036-F1D9-9241-A02C-141BF0484D5B}" type="presOf" srcId="{E70EF734-A75E-3F42-B5B1-E56E845E3BB0}" destId="{9A130392-2688-6242-BB55-6209C094E326}" srcOrd="0" destOrd="0" presId="urn:microsoft.com/office/officeart/2005/8/layout/process1"/>
    <dgm:cxn modelId="{A7376371-EECC-DF4A-8ED5-37998BE20994}" srcId="{884FD353-DC26-A944-A79F-A189E02F9B15}" destId="{CBAFB608-4727-1D48-BEA9-85ACCFB2FEBE}" srcOrd="1" destOrd="0" parTransId="{902CCB65-F171-744B-AD65-8155A00C5ABB}" sibTransId="{E70EF734-A75E-3F42-B5B1-E56E845E3BB0}"/>
    <dgm:cxn modelId="{86097482-FDFE-7B4F-8808-E4B2E3E63299}" type="presOf" srcId="{8257F860-0AB2-5F47-9208-A926505BBA1D}" destId="{83CFC4D9-1C84-F140-A988-DBAAA2FD422D}" srcOrd="0" destOrd="0" presId="urn:microsoft.com/office/officeart/2005/8/layout/process1"/>
    <dgm:cxn modelId="{E09A4E8F-BFD0-E148-9060-6730FFCB35C0}" type="presOf" srcId="{CBAFB608-4727-1D48-BEA9-85ACCFB2FEBE}" destId="{38665407-7D27-CD4A-B76C-E032FEEF299E}" srcOrd="0" destOrd="0" presId="urn:microsoft.com/office/officeart/2005/8/layout/process1"/>
    <dgm:cxn modelId="{C26C119C-7F8B-1040-8EC1-5EB3E675AC33}" type="presOf" srcId="{E70EF734-A75E-3F42-B5B1-E56E845E3BB0}" destId="{6397FF2A-EFB5-AB4F-A53A-4A1508408508}" srcOrd="1" destOrd="0" presId="urn:microsoft.com/office/officeart/2005/8/layout/process1"/>
    <dgm:cxn modelId="{E4F3F7A7-6D6F-9044-934E-D5A8B162BF70}" type="presOf" srcId="{B17FFA21-8922-B340-AEF5-272F6BED6D77}" destId="{CCD61B66-DE45-2745-A72A-24FBCF02002C}" srcOrd="0" destOrd="0" presId="urn:microsoft.com/office/officeart/2005/8/layout/process1"/>
    <dgm:cxn modelId="{E112C9BA-5564-9F4A-9269-1C92E9B354DB}" type="presOf" srcId="{AC6CBD81-07C2-8646-8906-660335746953}" destId="{528A21E7-00C7-6F4E-B9FB-175F459FC758}" srcOrd="1" destOrd="0" presId="urn:microsoft.com/office/officeart/2005/8/layout/process1"/>
    <dgm:cxn modelId="{331C3FBD-D7B6-EB4D-99ED-AE53B6B88875}" srcId="{884FD353-DC26-A944-A79F-A189E02F9B15}" destId="{8257F860-0AB2-5F47-9208-A926505BBA1D}" srcOrd="0" destOrd="0" parTransId="{6357852C-87FD-194F-9C11-9CE908B30FD8}" sibTransId="{AC6CBD81-07C2-8646-8906-660335746953}"/>
    <dgm:cxn modelId="{4EA9D8C0-0D1F-4C47-8AAE-AD5783C615B5}" type="presOf" srcId="{884FD353-DC26-A944-A79F-A189E02F9B15}" destId="{B4C6DF9B-59A4-1449-9ACE-630625877FA3}" srcOrd="0" destOrd="0" presId="urn:microsoft.com/office/officeart/2005/8/layout/process1"/>
    <dgm:cxn modelId="{7642ECE5-8103-BE4C-A5AA-BA957CF31534}" type="presOf" srcId="{AC6CBD81-07C2-8646-8906-660335746953}" destId="{EF156E6E-5599-8E44-9ABB-A7D457EDC87F}" srcOrd="0" destOrd="0" presId="urn:microsoft.com/office/officeart/2005/8/layout/process1"/>
    <dgm:cxn modelId="{62ED91DA-2D0F-F34F-8D3E-54A9004868ED}" type="presParOf" srcId="{B4C6DF9B-59A4-1449-9ACE-630625877FA3}" destId="{83CFC4D9-1C84-F140-A988-DBAAA2FD422D}" srcOrd="0" destOrd="0" presId="urn:microsoft.com/office/officeart/2005/8/layout/process1"/>
    <dgm:cxn modelId="{872EF4DE-9574-C149-9034-C09AC2D1D511}" type="presParOf" srcId="{B4C6DF9B-59A4-1449-9ACE-630625877FA3}" destId="{EF156E6E-5599-8E44-9ABB-A7D457EDC87F}" srcOrd="1" destOrd="0" presId="urn:microsoft.com/office/officeart/2005/8/layout/process1"/>
    <dgm:cxn modelId="{105A9FEC-E415-D34E-8984-F7A66CB88EB9}" type="presParOf" srcId="{EF156E6E-5599-8E44-9ABB-A7D457EDC87F}" destId="{528A21E7-00C7-6F4E-B9FB-175F459FC758}" srcOrd="0" destOrd="0" presId="urn:microsoft.com/office/officeart/2005/8/layout/process1"/>
    <dgm:cxn modelId="{51C0BDD1-B1AE-DC49-AE3E-8AE3279FFBF0}" type="presParOf" srcId="{B4C6DF9B-59A4-1449-9ACE-630625877FA3}" destId="{38665407-7D27-CD4A-B76C-E032FEEF299E}" srcOrd="2" destOrd="0" presId="urn:microsoft.com/office/officeart/2005/8/layout/process1"/>
    <dgm:cxn modelId="{9D71C200-9E43-214D-958E-E79183BA093C}" type="presParOf" srcId="{B4C6DF9B-59A4-1449-9ACE-630625877FA3}" destId="{9A130392-2688-6242-BB55-6209C094E326}" srcOrd="3" destOrd="0" presId="urn:microsoft.com/office/officeart/2005/8/layout/process1"/>
    <dgm:cxn modelId="{35C8BF3D-9628-9D4E-A65D-C4CA3C1DF332}" type="presParOf" srcId="{9A130392-2688-6242-BB55-6209C094E326}" destId="{6397FF2A-EFB5-AB4F-A53A-4A1508408508}" srcOrd="0" destOrd="0" presId="urn:microsoft.com/office/officeart/2005/8/layout/process1"/>
    <dgm:cxn modelId="{0E6E6C32-8824-1644-8E3E-907E37E5403E}" type="presParOf" srcId="{B4C6DF9B-59A4-1449-9ACE-630625877FA3}" destId="{CCD61B66-DE45-2745-A72A-24FBCF02002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4FD353-DC26-A944-A79F-A189E02F9B15}" type="doc">
      <dgm:prSet loTypeId="urn:microsoft.com/office/officeart/2005/8/layout/process1" loCatId="" qsTypeId="urn:microsoft.com/office/officeart/2005/8/quickstyle/simple1" qsCatId="simple" csTypeId="urn:microsoft.com/office/officeart/2005/8/colors/accent0_1" csCatId="mainScheme" phldr="1"/>
      <dgm:spPr/>
      <dgm:t>
        <a:bodyPr/>
        <a:lstStyle/>
        <a:p>
          <a:endParaRPr lang="en-US"/>
        </a:p>
      </dgm:t>
    </dgm:pt>
    <dgm:pt modelId="{8257F860-0AB2-5F47-9208-A926505BBA1D}">
      <dgm:prSet phldrT="[Text]"/>
      <dgm:spPr>
        <a:noFill/>
      </dgm:spPr>
      <dgm:t>
        <a:bodyPr/>
        <a:lstStyle/>
        <a:p>
          <a:r>
            <a:rPr lang="en-US" dirty="0"/>
            <a:t>Data Cleaning and Exploratory Data Analysis</a:t>
          </a:r>
        </a:p>
      </dgm:t>
    </dgm:pt>
    <dgm:pt modelId="{6357852C-87FD-194F-9C11-9CE908B30FD8}" type="parTrans" cxnId="{331C3FBD-D7B6-EB4D-99ED-AE53B6B88875}">
      <dgm:prSet/>
      <dgm:spPr/>
      <dgm:t>
        <a:bodyPr/>
        <a:lstStyle/>
        <a:p>
          <a:endParaRPr lang="en-US"/>
        </a:p>
      </dgm:t>
    </dgm:pt>
    <dgm:pt modelId="{AC6CBD81-07C2-8646-8906-660335746953}" type="sibTrans" cxnId="{331C3FBD-D7B6-EB4D-99ED-AE53B6B88875}">
      <dgm:prSet/>
      <dgm:spPr/>
      <dgm:t>
        <a:bodyPr/>
        <a:lstStyle/>
        <a:p>
          <a:endParaRPr lang="en-US"/>
        </a:p>
      </dgm:t>
    </dgm:pt>
    <dgm:pt modelId="{CBAFB608-4727-1D48-BEA9-85ACCFB2FEBE}">
      <dgm:prSet phldrT="[Text]"/>
      <dgm:spPr/>
      <dgm:t>
        <a:bodyPr/>
        <a:lstStyle/>
        <a:p>
          <a:r>
            <a:rPr lang="en-US" dirty="0"/>
            <a:t>Clustering</a:t>
          </a:r>
        </a:p>
      </dgm:t>
    </dgm:pt>
    <dgm:pt modelId="{902CCB65-F171-744B-AD65-8155A00C5ABB}" type="parTrans" cxnId="{A7376371-EECC-DF4A-8ED5-37998BE20994}">
      <dgm:prSet/>
      <dgm:spPr/>
      <dgm:t>
        <a:bodyPr/>
        <a:lstStyle/>
        <a:p>
          <a:endParaRPr lang="en-US"/>
        </a:p>
      </dgm:t>
    </dgm:pt>
    <dgm:pt modelId="{E70EF734-A75E-3F42-B5B1-E56E845E3BB0}" type="sibTrans" cxnId="{A7376371-EECC-DF4A-8ED5-37998BE20994}">
      <dgm:prSet/>
      <dgm:spPr/>
      <dgm:t>
        <a:bodyPr/>
        <a:lstStyle/>
        <a:p>
          <a:endParaRPr lang="en-US"/>
        </a:p>
      </dgm:t>
    </dgm:pt>
    <dgm:pt modelId="{B17FFA21-8922-B340-AEF5-272F6BED6D77}">
      <dgm:prSet phldrT="[Text]"/>
      <dgm:spPr>
        <a:solidFill>
          <a:schemeClr val="accent1">
            <a:lumMod val="40000"/>
            <a:lumOff val="60000"/>
          </a:schemeClr>
        </a:solidFill>
      </dgm:spPr>
      <dgm:t>
        <a:bodyPr/>
        <a:lstStyle/>
        <a:p>
          <a:r>
            <a:rPr lang="en-US"/>
            <a:t>Topic Modeling</a:t>
          </a:r>
          <a:endParaRPr lang="en-US" dirty="0"/>
        </a:p>
      </dgm:t>
    </dgm:pt>
    <dgm:pt modelId="{C61B1644-2157-7F4D-9DA9-FCF3D2D7C4AD}" type="parTrans" cxnId="{46758825-F112-B844-8C78-EDFB79916D52}">
      <dgm:prSet/>
      <dgm:spPr/>
      <dgm:t>
        <a:bodyPr/>
        <a:lstStyle/>
        <a:p>
          <a:endParaRPr lang="en-US"/>
        </a:p>
      </dgm:t>
    </dgm:pt>
    <dgm:pt modelId="{1A074578-9732-214A-B062-9064B1BAA72F}" type="sibTrans" cxnId="{46758825-F112-B844-8C78-EDFB79916D52}">
      <dgm:prSet/>
      <dgm:spPr/>
      <dgm:t>
        <a:bodyPr/>
        <a:lstStyle/>
        <a:p>
          <a:endParaRPr lang="en-US"/>
        </a:p>
      </dgm:t>
    </dgm:pt>
    <dgm:pt modelId="{B4C6DF9B-59A4-1449-9ACE-630625877FA3}" type="pres">
      <dgm:prSet presAssocID="{884FD353-DC26-A944-A79F-A189E02F9B15}" presName="Name0" presStyleCnt="0">
        <dgm:presLayoutVars>
          <dgm:dir/>
          <dgm:resizeHandles val="exact"/>
        </dgm:presLayoutVars>
      </dgm:prSet>
      <dgm:spPr/>
    </dgm:pt>
    <dgm:pt modelId="{83CFC4D9-1C84-F140-A988-DBAAA2FD422D}" type="pres">
      <dgm:prSet presAssocID="{8257F860-0AB2-5F47-9208-A926505BBA1D}" presName="node" presStyleLbl="node1" presStyleIdx="0" presStyleCnt="3">
        <dgm:presLayoutVars>
          <dgm:bulletEnabled val="1"/>
        </dgm:presLayoutVars>
      </dgm:prSet>
      <dgm:spPr/>
    </dgm:pt>
    <dgm:pt modelId="{EF156E6E-5599-8E44-9ABB-A7D457EDC87F}" type="pres">
      <dgm:prSet presAssocID="{AC6CBD81-07C2-8646-8906-660335746953}" presName="sibTrans" presStyleLbl="sibTrans2D1" presStyleIdx="0" presStyleCnt="2"/>
      <dgm:spPr/>
    </dgm:pt>
    <dgm:pt modelId="{528A21E7-00C7-6F4E-B9FB-175F459FC758}" type="pres">
      <dgm:prSet presAssocID="{AC6CBD81-07C2-8646-8906-660335746953}" presName="connectorText" presStyleLbl="sibTrans2D1" presStyleIdx="0" presStyleCnt="2"/>
      <dgm:spPr/>
    </dgm:pt>
    <dgm:pt modelId="{38665407-7D27-CD4A-B76C-E032FEEF299E}" type="pres">
      <dgm:prSet presAssocID="{CBAFB608-4727-1D48-BEA9-85ACCFB2FEBE}" presName="node" presStyleLbl="node1" presStyleIdx="1" presStyleCnt="3">
        <dgm:presLayoutVars>
          <dgm:bulletEnabled val="1"/>
        </dgm:presLayoutVars>
      </dgm:prSet>
      <dgm:spPr/>
    </dgm:pt>
    <dgm:pt modelId="{9A130392-2688-6242-BB55-6209C094E326}" type="pres">
      <dgm:prSet presAssocID="{E70EF734-A75E-3F42-B5B1-E56E845E3BB0}" presName="sibTrans" presStyleLbl="sibTrans2D1" presStyleIdx="1" presStyleCnt="2"/>
      <dgm:spPr/>
    </dgm:pt>
    <dgm:pt modelId="{6397FF2A-EFB5-AB4F-A53A-4A1508408508}" type="pres">
      <dgm:prSet presAssocID="{E70EF734-A75E-3F42-B5B1-E56E845E3BB0}" presName="connectorText" presStyleLbl="sibTrans2D1" presStyleIdx="1" presStyleCnt="2"/>
      <dgm:spPr/>
    </dgm:pt>
    <dgm:pt modelId="{CCD61B66-DE45-2745-A72A-24FBCF02002C}" type="pres">
      <dgm:prSet presAssocID="{B17FFA21-8922-B340-AEF5-272F6BED6D77}" presName="node" presStyleLbl="node1" presStyleIdx="2" presStyleCnt="3">
        <dgm:presLayoutVars>
          <dgm:bulletEnabled val="1"/>
        </dgm:presLayoutVars>
      </dgm:prSet>
      <dgm:spPr/>
    </dgm:pt>
  </dgm:ptLst>
  <dgm:cxnLst>
    <dgm:cxn modelId="{46758825-F112-B844-8C78-EDFB79916D52}" srcId="{884FD353-DC26-A944-A79F-A189E02F9B15}" destId="{B17FFA21-8922-B340-AEF5-272F6BED6D77}" srcOrd="2" destOrd="0" parTransId="{C61B1644-2157-7F4D-9DA9-FCF3D2D7C4AD}" sibTransId="{1A074578-9732-214A-B062-9064B1BAA72F}"/>
    <dgm:cxn modelId="{767E9036-F1D9-9241-A02C-141BF0484D5B}" type="presOf" srcId="{E70EF734-A75E-3F42-B5B1-E56E845E3BB0}" destId="{9A130392-2688-6242-BB55-6209C094E326}" srcOrd="0" destOrd="0" presId="urn:microsoft.com/office/officeart/2005/8/layout/process1"/>
    <dgm:cxn modelId="{A7376371-EECC-DF4A-8ED5-37998BE20994}" srcId="{884FD353-DC26-A944-A79F-A189E02F9B15}" destId="{CBAFB608-4727-1D48-BEA9-85ACCFB2FEBE}" srcOrd="1" destOrd="0" parTransId="{902CCB65-F171-744B-AD65-8155A00C5ABB}" sibTransId="{E70EF734-A75E-3F42-B5B1-E56E845E3BB0}"/>
    <dgm:cxn modelId="{86097482-FDFE-7B4F-8808-E4B2E3E63299}" type="presOf" srcId="{8257F860-0AB2-5F47-9208-A926505BBA1D}" destId="{83CFC4D9-1C84-F140-A988-DBAAA2FD422D}" srcOrd="0" destOrd="0" presId="urn:microsoft.com/office/officeart/2005/8/layout/process1"/>
    <dgm:cxn modelId="{E09A4E8F-BFD0-E148-9060-6730FFCB35C0}" type="presOf" srcId="{CBAFB608-4727-1D48-BEA9-85ACCFB2FEBE}" destId="{38665407-7D27-CD4A-B76C-E032FEEF299E}" srcOrd="0" destOrd="0" presId="urn:microsoft.com/office/officeart/2005/8/layout/process1"/>
    <dgm:cxn modelId="{C26C119C-7F8B-1040-8EC1-5EB3E675AC33}" type="presOf" srcId="{E70EF734-A75E-3F42-B5B1-E56E845E3BB0}" destId="{6397FF2A-EFB5-AB4F-A53A-4A1508408508}" srcOrd="1" destOrd="0" presId="urn:microsoft.com/office/officeart/2005/8/layout/process1"/>
    <dgm:cxn modelId="{E4F3F7A7-6D6F-9044-934E-D5A8B162BF70}" type="presOf" srcId="{B17FFA21-8922-B340-AEF5-272F6BED6D77}" destId="{CCD61B66-DE45-2745-A72A-24FBCF02002C}" srcOrd="0" destOrd="0" presId="urn:microsoft.com/office/officeart/2005/8/layout/process1"/>
    <dgm:cxn modelId="{E112C9BA-5564-9F4A-9269-1C92E9B354DB}" type="presOf" srcId="{AC6CBD81-07C2-8646-8906-660335746953}" destId="{528A21E7-00C7-6F4E-B9FB-175F459FC758}" srcOrd="1" destOrd="0" presId="urn:microsoft.com/office/officeart/2005/8/layout/process1"/>
    <dgm:cxn modelId="{331C3FBD-D7B6-EB4D-99ED-AE53B6B88875}" srcId="{884FD353-DC26-A944-A79F-A189E02F9B15}" destId="{8257F860-0AB2-5F47-9208-A926505BBA1D}" srcOrd="0" destOrd="0" parTransId="{6357852C-87FD-194F-9C11-9CE908B30FD8}" sibTransId="{AC6CBD81-07C2-8646-8906-660335746953}"/>
    <dgm:cxn modelId="{4EA9D8C0-0D1F-4C47-8AAE-AD5783C615B5}" type="presOf" srcId="{884FD353-DC26-A944-A79F-A189E02F9B15}" destId="{B4C6DF9B-59A4-1449-9ACE-630625877FA3}" srcOrd="0" destOrd="0" presId="urn:microsoft.com/office/officeart/2005/8/layout/process1"/>
    <dgm:cxn modelId="{7642ECE5-8103-BE4C-A5AA-BA957CF31534}" type="presOf" srcId="{AC6CBD81-07C2-8646-8906-660335746953}" destId="{EF156E6E-5599-8E44-9ABB-A7D457EDC87F}" srcOrd="0" destOrd="0" presId="urn:microsoft.com/office/officeart/2005/8/layout/process1"/>
    <dgm:cxn modelId="{62ED91DA-2D0F-F34F-8D3E-54A9004868ED}" type="presParOf" srcId="{B4C6DF9B-59A4-1449-9ACE-630625877FA3}" destId="{83CFC4D9-1C84-F140-A988-DBAAA2FD422D}" srcOrd="0" destOrd="0" presId="urn:microsoft.com/office/officeart/2005/8/layout/process1"/>
    <dgm:cxn modelId="{872EF4DE-9574-C149-9034-C09AC2D1D511}" type="presParOf" srcId="{B4C6DF9B-59A4-1449-9ACE-630625877FA3}" destId="{EF156E6E-5599-8E44-9ABB-A7D457EDC87F}" srcOrd="1" destOrd="0" presId="urn:microsoft.com/office/officeart/2005/8/layout/process1"/>
    <dgm:cxn modelId="{105A9FEC-E415-D34E-8984-F7A66CB88EB9}" type="presParOf" srcId="{EF156E6E-5599-8E44-9ABB-A7D457EDC87F}" destId="{528A21E7-00C7-6F4E-B9FB-175F459FC758}" srcOrd="0" destOrd="0" presId="urn:microsoft.com/office/officeart/2005/8/layout/process1"/>
    <dgm:cxn modelId="{51C0BDD1-B1AE-DC49-AE3E-8AE3279FFBF0}" type="presParOf" srcId="{B4C6DF9B-59A4-1449-9ACE-630625877FA3}" destId="{38665407-7D27-CD4A-B76C-E032FEEF299E}" srcOrd="2" destOrd="0" presId="urn:microsoft.com/office/officeart/2005/8/layout/process1"/>
    <dgm:cxn modelId="{9D71C200-9E43-214D-958E-E79183BA093C}" type="presParOf" srcId="{B4C6DF9B-59A4-1449-9ACE-630625877FA3}" destId="{9A130392-2688-6242-BB55-6209C094E326}" srcOrd="3" destOrd="0" presId="urn:microsoft.com/office/officeart/2005/8/layout/process1"/>
    <dgm:cxn modelId="{35C8BF3D-9628-9D4E-A65D-C4CA3C1DF332}" type="presParOf" srcId="{9A130392-2688-6242-BB55-6209C094E326}" destId="{6397FF2A-EFB5-AB4F-A53A-4A1508408508}" srcOrd="0" destOrd="0" presId="urn:microsoft.com/office/officeart/2005/8/layout/process1"/>
    <dgm:cxn modelId="{0E6E6C32-8824-1644-8E3E-907E37E5403E}" type="presParOf" srcId="{B4C6DF9B-59A4-1449-9ACE-630625877FA3}" destId="{CCD61B66-DE45-2745-A72A-24FBCF02002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C9BA2-D686-8146-80AD-E5B60F6F6DEB}">
      <dsp:nvSpPr>
        <dsp:cNvPr id="0" name=""/>
        <dsp:cNvSpPr/>
      </dsp:nvSpPr>
      <dsp:spPr>
        <a:xfrm>
          <a:off x="3110657" y="5555457"/>
          <a:ext cx="105491" cy="10549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0D7DBD-292E-2D45-8574-62AA71E61DAE}">
      <dsp:nvSpPr>
        <dsp:cNvPr id="0" name=""/>
        <dsp:cNvSpPr/>
      </dsp:nvSpPr>
      <dsp:spPr>
        <a:xfrm>
          <a:off x="2876430" y="5650563"/>
          <a:ext cx="105491" cy="10549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A739C-B4A1-0448-AE4C-D66E8FC21DF5}">
      <dsp:nvSpPr>
        <dsp:cNvPr id="0" name=""/>
        <dsp:cNvSpPr/>
      </dsp:nvSpPr>
      <dsp:spPr>
        <a:xfrm>
          <a:off x="2636839" y="5729184"/>
          <a:ext cx="105491" cy="10549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9C4639-F087-A54E-8D19-BF5345027B9B}">
      <dsp:nvSpPr>
        <dsp:cNvPr id="0" name=""/>
        <dsp:cNvSpPr/>
      </dsp:nvSpPr>
      <dsp:spPr>
        <a:xfrm>
          <a:off x="2394566" y="5790052"/>
          <a:ext cx="105491" cy="10549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60ED78-D39C-7947-A4B6-65F66585BCC8}">
      <dsp:nvSpPr>
        <dsp:cNvPr id="0" name=""/>
        <dsp:cNvSpPr/>
      </dsp:nvSpPr>
      <dsp:spPr>
        <a:xfrm>
          <a:off x="4387284" y="4634831"/>
          <a:ext cx="105491" cy="10549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F85385-2063-D649-A975-4AFA6380E188}">
      <dsp:nvSpPr>
        <dsp:cNvPr id="0" name=""/>
        <dsp:cNvSpPr/>
      </dsp:nvSpPr>
      <dsp:spPr>
        <a:xfrm>
          <a:off x="4202227" y="4822507"/>
          <a:ext cx="105491" cy="10549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77BDDB-1891-AA4F-842D-6827E7A10ACF}">
      <dsp:nvSpPr>
        <dsp:cNvPr id="0" name=""/>
        <dsp:cNvSpPr/>
      </dsp:nvSpPr>
      <dsp:spPr>
        <a:xfrm>
          <a:off x="5154333" y="3493559"/>
          <a:ext cx="105491" cy="10549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522AA3-7C8E-804C-B616-B1A3F021ED8B}">
      <dsp:nvSpPr>
        <dsp:cNvPr id="0" name=""/>
        <dsp:cNvSpPr/>
      </dsp:nvSpPr>
      <dsp:spPr>
        <a:xfrm>
          <a:off x="5566465" y="2103110"/>
          <a:ext cx="105491" cy="10549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A19E9E-F1BC-0D49-9222-F1B6F52AECDF}">
      <dsp:nvSpPr>
        <dsp:cNvPr id="0" name=""/>
        <dsp:cNvSpPr/>
      </dsp:nvSpPr>
      <dsp:spPr>
        <a:xfrm>
          <a:off x="5359952" y="458411"/>
          <a:ext cx="105491" cy="10549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F784FA-BF06-D047-983A-3846EF10AF8B}">
      <dsp:nvSpPr>
        <dsp:cNvPr id="0" name=""/>
        <dsp:cNvSpPr/>
      </dsp:nvSpPr>
      <dsp:spPr>
        <a:xfrm>
          <a:off x="5513719" y="339845"/>
          <a:ext cx="105491" cy="10549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9EDDA5-3559-1E49-835F-F702D132E126}">
      <dsp:nvSpPr>
        <dsp:cNvPr id="0" name=""/>
        <dsp:cNvSpPr/>
      </dsp:nvSpPr>
      <dsp:spPr>
        <a:xfrm>
          <a:off x="5667486" y="220646"/>
          <a:ext cx="105491" cy="10549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A11FF5-00B4-F64F-A530-3245F0B9288B}">
      <dsp:nvSpPr>
        <dsp:cNvPr id="0" name=""/>
        <dsp:cNvSpPr/>
      </dsp:nvSpPr>
      <dsp:spPr>
        <a:xfrm>
          <a:off x="5821254" y="339845"/>
          <a:ext cx="105491" cy="10549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4D5B50-8EE7-3C49-8DAA-83D41990EE37}">
      <dsp:nvSpPr>
        <dsp:cNvPr id="0" name=""/>
        <dsp:cNvSpPr/>
      </dsp:nvSpPr>
      <dsp:spPr>
        <a:xfrm>
          <a:off x="5975021" y="458411"/>
          <a:ext cx="105491" cy="10549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2272AB-556C-D04B-817F-82B62E1FB17A}">
      <dsp:nvSpPr>
        <dsp:cNvPr id="0" name=""/>
        <dsp:cNvSpPr/>
      </dsp:nvSpPr>
      <dsp:spPr>
        <a:xfrm>
          <a:off x="5667486" y="471726"/>
          <a:ext cx="105491" cy="10549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8198A5-EF75-8F44-AC02-5F65DF779703}">
      <dsp:nvSpPr>
        <dsp:cNvPr id="0" name=""/>
        <dsp:cNvSpPr/>
      </dsp:nvSpPr>
      <dsp:spPr>
        <a:xfrm>
          <a:off x="5667486" y="722805"/>
          <a:ext cx="105491" cy="105491"/>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AC04E7-6CFD-9442-B749-5508986808C3}">
      <dsp:nvSpPr>
        <dsp:cNvPr id="0" name=""/>
        <dsp:cNvSpPr/>
      </dsp:nvSpPr>
      <dsp:spPr>
        <a:xfrm>
          <a:off x="1807211" y="6007648"/>
          <a:ext cx="2274326" cy="6099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1399"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rgbClr val="FFFF00"/>
              </a:solidFill>
            </a:rPr>
            <a:t>University</a:t>
          </a:r>
          <a:r>
            <a:rPr lang="en-US" sz="1500" kern="1200" dirty="0"/>
            <a:t> </a:t>
          </a:r>
          <a:r>
            <a:rPr lang="en-US" sz="1500" kern="1200" dirty="0">
              <a:solidFill>
                <a:srgbClr val="FFFF00"/>
              </a:solidFill>
            </a:rPr>
            <a:t>Rankings</a:t>
          </a:r>
        </a:p>
      </dsp:txBody>
      <dsp:txXfrm>
        <a:off x="1836986" y="6037423"/>
        <a:ext cx="2214776" cy="550396"/>
      </dsp:txXfrm>
    </dsp:sp>
    <dsp:sp modelId="{7CDB724F-BC92-4D41-80D9-A52DB79644B7}">
      <dsp:nvSpPr>
        <dsp:cNvPr id="0" name=""/>
        <dsp:cNvSpPr/>
      </dsp:nvSpPr>
      <dsp:spPr>
        <a:xfrm>
          <a:off x="4081537" y="6007648"/>
          <a:ext cx="5104718" cy="60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err="1"/>
            <a:t>usnews.com</a:t>
          </a:r>
          <a:endParaRPr lang="en-US" sz="1400" kern="1200" dirty="0"/>
        </a:p>
      </dsp:txBody>
      <dsp:txXfrm>
        <a:off x="4081537" y="6007648"/>
        <a:ext cx="5104718" cy="609946"/>
      </dsp:txXfrm>
    </dsp:sp>
    <dsp:sp modelId="{20C1DABF-8F90-6045-8FF3-D1F35E36F797}">
      <dsp:nvSpPr>
        <dsp:cNvPr id="0" name=""/>
        <dsp:cNvSpPr/>
      </dsp:nvSpPr>
      <dsp:spPr>
        <a:xfrm>
          <a:off x="1176944" y="5394848"/>
          <a:ext cx="1054915" cy="1054408"/>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3341" b="13341"/>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397B92-B999-B041-AAF9-33075FD76DBD}">
      <dsp:nvSpPr>
        <dsp:cNvPr id="0" name=""/>
        <dsp:cNvSpPr/>
      </dsp:nvSpPr>
      <dsp:spPr>
        <a:xfrm>
          <a:off x="3806186" y="5286745"/>
          <a:ext cx="2274326" cy="6099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1399"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rgbClr val="FFFF00"/>
              </a:solidFill>
            </a:rPr>
            <a:t>Faculty</a:t>
          </a:r>
          <a:r>
            <a:rPr lang="en-US" sz="1500" kern="1200" dirty="0"/>
            <a:t> </a:t>
          </a:r>
          <a:r>
            <a:rPr lang="en-US" sz="1500" kern="1200" dirty="0">
              <a:solidFill>
                <a:srgbClr val="FFFF00"/>
              </a:solidFill>
            </a:rPr>
            <a:t>Information</a:t>
          </a:r>
        </a:p>
      </dsp:txBody>
      <dsp:txXfrm>
        <a:off x="3835961" y="5316520"/>
        <a:ext cx="2214776" cy="550396"/>
      </dsp:txXfrm>
    </dsp:sp>
    <dsp:sp modelId="{44CE3FFE-FDCD-C448-AA03-3511F7FB658E}">
      <dsp:nvSpPr>
        <dsp:cNvPr id="0" name=""/>
        <dsp:cNvSpPr/>
      </dsp:nvSpPr>
      <dsp:spPr>
        <a:xfrm>
          <a:off x="6080513" y="5286745"/>
          <a:ext cx="3105742" cy="60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University Websites</a:t>
          </a:r>
        </a:p>
      </dsp:txBody>
      <dsp:txXfrm>
        <a:off x="6080513" y="5286745"/>
        <a:ext cx="3105742" cy="609946"/>
      </dsp:txXfrm>
    </dsp:sp>
    <dsp:sp modelId="{66391A32-336E-9F47-BF3C-4D280821CC9D}">
      <dsp:nvSpPr>
        <dsp:cNvPr id="0" name=""/>
        <dsp:cNvSpPr/>
      </dsp:nvSpPr>
      <dsp:spPr>
        <a:xfrm>
          <a:off x="3175025" y="4662083"/>
          <a:ext cx="1054915" cy="1054408"/>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2020" r="8725"/>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7E723D-486D-5646-B4A5-DFFC2E66C903}">
      <dsp:nvSpPr>
        <dsp:cNvPr id="0" name=""/>
        <dsp:cNvSpPr/>
      </dsp:nvSpPr>
      <dsp:spPr>
        <a:xfrm>
          <a:off x="4889710" y="4245017"/>
          <a:ext cx="2274326" cy="6099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1399"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rgbClr val="FFFF00"/>
              </a:solidFill>
            </a:rPr>
            <a:t>Faculty</a:t>
          </a:r>
          <a:r>
            <a:rPr lang="en-US" sz="1500" kern="1200" dirty="0"/>
            <a:t> </a:t>
          </a:r>
          <a:r>
            <a:rPr lang="en-US" sz="1500" kern="1200" dirty="0">
              <a:solidFill>
                <a:srgbClr val="FFFF00"/>
              </a:solidFill>
            </a:rPr>
            <a:t>Rating</a:t>
          </a:r>
        </a:p>
      </dsp:txBody>
      <dsp:txXfrm>
        <a:off x="4919485" y="4274792"/>
        <a:ext cx="2214776" cy="550396"/>
      </dsp:txXfrm>
    </dsp:sp>
    <dsp:sp modelId="{D4FC58B7-7E88-EB46-83A2-98208037D83A}">
      <dsp:nvSpPr>
        <dsp:cNvPr id="0" name=""/>
        <dsp:cNvSpPr/>
      </dsp:nvSpPr>
      <dsp:spPr>
        <a:xfrm>
          <a:off x="7164036" y="4245017"/>
          <a:ext cx="2022219" cy="60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err="1"/>
            <a:t>ratemyprofessor.com</a:t>
          </a:r>
          <a:endParaRPr lang="en-US" sz="1400" kern="1200" dirty="0"/>
        </a:p>
      </dsp:txBody>
      <dsp:txXfrm>
        <a:off x="7164036" y="4245017"/>
        <a:ext cx="2022219" cy="609946"/>
      </dsp:txXfrm>
    </dsp:sp>
    <dsp:sp modelId="{66471538-612F-9841-8225-5C792C75336D}">
      <dsp:nvSpPr>
        <dsp:cNvPr id="0" name=""/>
        <dsp:cNvSpPr/>
      </dsp:nvSpPr>
      <dsp:spPr>
        <a:xfrm>
          <a:off x="4258548" y="3632218"/>
          <a:ext cx="1054915" cy="1054408"/>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t="11997" b="11997"/>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2AD62E4-EC3D-1245-92FA-41C8A62F4328}">
      <dsp:nvSpPr>
        <dsp:cNvPr id="0" name=""/>
        <dsp:cNvSpPr/>
      </dsp:nvSpPr>
      <dsp:spPr>
        <a:xfrm>
          <a:off x="5455609" y="2905925"/>
          <a:ext cx="2274326" cy="6099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1399"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rgbClr val="FFFF00"/>
              </a:solidFill>
            </a:rPr>
            <a:t>Publication</a:t>
          </a:r>
          <a:r>
            <a:rPr lang="en-US" sz="1500" kern="1200" dirty="0"/>
            <a:t> </a:t>
          </a:r>
          <a:r>
            <a:rPr lang="en-US" sz="1500" kern="1200" dirty="0">
              <a:solidFill>
                <a:srgbClr val="FFFF00"/>
              </a:solidFill>
            </a:rPr>
            <a:t>Information</a:t>
          </a:r>
        </a:p>
      </dsp:txBody>
      <dsp:txXfrm>
        <a:off x="5485384" y="2935700"/>
        <a:ext cx="2214776" cy="550396"/>
      </dsp:txXfrm>
    </dsp:sp>
    <dsp:sp modelId="{B329CB6B-85A3-8946-A594-A834A843639A}">
      <dsp:nvSpPr>
        <dsp:cNvPr id="0" name=""/>
        <dsp:cNvSpPr/>
      </dsp:nvSpPr>
      <dsp:spPr>
        <a:xfrm>
          <a:off x="7729936" y="2905925"/>
          <a:ext cx="1456319" cy="60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33020" bIns="33020" numCol="1" spcCol="1270" anchor="ctr" anchorCtr="0">
          <a:noAutofit/>
        </a:bodyPr>
        <a:lstStyle/>
        <a:p>
          <a:pPr marL="0" lvl="0" indent="0" algn="l" defTabSz="577850">
            <a:lnSpc>
              <a:spcPct val="90000"/>
            </a:lnSpc>
            <a:spcBef>
              <a:spcPct val="0"/>
            </a:spcBef>
            <a:spcAft>
              <a:spcPct val="35000"/>
            </a:spcAft>
            <a:buNone/>
          </a:pPr>
          <a:r>
            <a:rPr lang="en-US" sz="1300" kern="1200" dirty="0"/>
            <a:t>Google </a:t>
          </a:r>
          <a:r>
            <a:rPr lang="en-US" sz="1400" kern="1200" dirty="0"/>
            <a:t>Scholar</a:t>
          </a:r>
          <a:r>
            <a:rPr lang="en-US" sz="1300" kern="1200" dirty="0"/>
            <a:t>/Scopus</a:t>
          </a:r>
        </a:p>
      </dsp:txBody>
      <dsp:txXfrm>
        <a:off x="7729936" y="2905925"/>
        <a:ext cx="1456319" cy="609946"/>
      </dsp:txXfrm>
    </dsp:sp>
    <dsp:sp modelId="{3C615A91-F8B5-1245-A371-6942A8FBAFDF}">
      <dsp:nvSpPr>
        <dsp:cNvPr id="0" name=""/>
        <dsp:cNvSpPr/>
      </dsp:nvSpPr>
      <dsp:spPr>
        <a:xfrm>
          <a:off x="4825342" y="2293125"/>
          <a:ext cx="1054915" cy="1054408"/>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t="32714" b="32714"/>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0B8CCA-6276-6E40-B519-8E5D4AAF62C1}">
      <dsp:nvSpPr>
        <dsp:cNvPr id="0" name=""/>
        <dsp:cNvSpPr/>
      </dsp:nvSpPr>
      <dsp:spPr>
        <a:xfrm>
          <a:off x="5771190" y="1542739"/>
          <a:ext cx="2274326" cy="60994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1399"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dirty="0">
              <a:solidFill>
                <a:srgbClr val="FFFF00"/>
              </a:solidFill>
            </a:rPr>
            <a:t>Paper Abstracts + Titles</a:t>
          </a:r>
        </a:p>
      </dsp:txBody>
      <dsp:txXfrm>
        <a:off x="5800965" y="1572514"/>
        <a:ext cx="2214776" cy="550396"/>
      </dsp:txXfrm>
    </dsp:sp>
    <dsp:sp modelId="{8387E6FB-14BF-2E4B-A5A0-BB98653886C7}">
      <dsp:nvSpPr>
        <dsp:cNvPr id="0" name=""/>
        <dsp:cNvSpPr/>
      </dsp:nvSpPr>
      <dsp:spPr>
        <a:xfrm>
          <a:off x="8045516" y="1542739"/>
          <a:ext cx="1140739" cy="609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Journal Websites</a:t>
          </a:r>
        </a:p>
      </dsp:txBody>
      <dsp:txXfrm>
        <a:off x="8045516" y="1542739"/>
        <a:ext cx="1140739" cy="609946"/>
      </dsp:txXfrm>
    </dsp:sp>
    <dsp:sp modelId="{B7C667E6-F431-3842-814D-4996CCC36893}">
      <dsp:nvSpPr>
        <dsp:cNvPr id="0" name=""/>
        <dsp:cNvSpPr/>
      </dsp:nvSpPr>
      <dsp:spPr>
        <a:xfrm>
          <a:off x="5140029" y="929940"/>
          <a:ext cx="1054915" cy="1054408"/>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FC4D9-1C84-F140-A988-DBAAA2FD422D}">
      <dsp:nvSpPr>
        <dsp:cNvPr id="0" name=""/>
        <dsp:cNvSpPr/>
      </dsp:nvSpPr>
      <dsp:spPr>
        <a:xfrm>
          <a:off x="8840" y="1232961"/>
          <a:ext cx="2642294" cy="15853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 Cleaning and Exploratory Data Analysis</a:t>
          </a:r>
        </a:p>
      </dsp:txBody>
      <dsp:txXfrm>
        <a:off x="55274" y="1279395"/>
        <a:ext cx="2549426" cy="1492508"/>
      </dsp:txXfrm>
    </dsp:sp>
    <dsp:sp modelId="{EF156E6E-5599-8E44-9ABB-A7D457EDC87F}">
      <dsp:nvSpPr>
        <dsp:cNvPr id="0" name=""/>
        <dsp:cNvSpPr/>
      </dsp:nvSpPr>
      <dsp:spPr>
        <a:xfrm>
          <a:off x="2915364" y="1698005"/>
          <a:ext cx="560166" cy="65528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915364" y="1829063"/>
        <a:ext cx="392116" cy="393173"/>
      </dsp:txXfrm>
    </dsp:sp>
    <dsp:sp modelId="{38665407-7D27-CD4A-B76C-E032FEEF299E}">
      <dsp:nvSpPr>
        <dsp:cNvPr id="0" name=""/>
        <dsp:cNvSpPr/>
      </dsp:nvSpPr>
      <dsp:spPr>
        <a:xfrm>
          <a:off x="3708052" y="1232961"/>
          <a:ext cx="2642294" cy="15853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Clustering</a:t>
          </a:r>
          <a:endParaRPr lang="en-US" sz="2400" kern="1200" dirty="0"/>
        </a:p>
      </dsp:txBody>
      <dsp:txXfrm>
        <a:off x="3754486" y="1279395"/>
        <a:ext cx="2549426" cy="1492508"/>
      </dsp:txXfrm>
    </dsp:sp>
    <dsp:sp modelId="{9A130392-2688-6242-BB55-6209C094E326}">
      <dsp:nvSpPr>
        <dsp:cNvPr id="0" name=""/>
        <dsp:cNvSpPr/>
      </dsp:nvSpPr>
      <dsp:spPr>
        <a:xfrm>
          <a:off x="6614576" y="1698005"/>
          <a:ext cx="560166" cy="655289"/>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614576" y="1829063"/>
        <a:ext cx="392116" cy="393173"/>
      </dsp:txXfrm>
    </dsp:sp>
    <dsp:sp modelId="{CCD61B66-DE45-2745-A72A-24FBCF02002C}">
      <dsp:nvSpPr>
        <dsp:cNvPr id="0" name=""/>
        <dsp:cNvSpPr/>
      </dsp:nvSpPr>
      <dsp:spPr>
        <a:xfrm>
          <a:off x="7407265" y="1232961"/>
          <a:ext cx="2642294" cy="158537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Topic Modeling</a:t>
          </a:r>
          <a:endParaRPr lang="en-US" sz="2400" kern="1200" dirty="0"/>
        </a:p>
      </dsp:txBody>
      <dsp:txXfrm>
        <a:off x="7453699" y="1279395"/>
        <a:ext cx="2549426" cy="14925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FC4D9-1C84-F140-A988-DBAAA2FD422D}">
      <dsp:nvSpPr>
        <dsp:cNvPr id="0" name=""/>
        <dsp:cNvSpPr/>
      </dsp:nvSpPr>
      <dsp:spPr>
        <a:xfrm>
          <a:off x="5915" y="389793"/>
          <a:ext cx="1768011" cy="1209983"/>
        </a:xfrm>
        <a:prstGeom prst="roundRect">
          <a:avLst>
            <a:gd name="adj" fmla="val 10000"/>
          </a:avLst>
        </a:prstGeom>
        <a:solidFill>
          <a:schemeClr val="accent1">
            <a:lumMod val="40000"/>
            <a:lumOff val="6000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Cleaning and Exploratory Data Analysis</a:t>
          </a:r>
        </a:p>
      </dsp:txBody>
      <dsp:txXfrm>
        <a:off x="41354" y="425232"/>
        <a:ext cx="1697133" cy="1139105"/>
      </dsp:txXfrm>
    </dsp:sp>
    <dsp:sp modelId="{EF156E6E-5599-8E44-9ABB-A7D457EDC87F}">
      <dsp:nvSpPr>
        <dsp:cNvPr id="0" name=""/>
        <dsp:cNvSpPr/>
      </dsp:nvSpPr>
      <dsp:spPr>
        <a:xfrm>
          <a:off x="1950728" y="775551"/>
          <a:ext cx="374818" cy="43846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50728" y="863244"/>
        <a:ext cx="262373" cy="263080"/>
      </dsp:txXfrm>
    </dsp:sp>
    <dsp:sp modelId="{38665407-7D27-CD4A-B76C-E032FEEF299E}">
      <dsp:nvSpPr>
        <dsp:cNvPr id="0" name=""/>
        <dsp:cNvSpPr/>
      </dsp:nvSpPr>
      <dsp:spPr>
        <a:xfrm>
          <a:off x="2481132" y="389793"/>
          <a:ext cx="1768011" cy="1209983"/>
        </a:xfrm>
        <a:prstGeom prst="roundRect">
          <a:avLst>
            <a:gd name="adj" fmla="val 10000"/>
          </a:avLst>
        </a:prstGeom>
        <a:no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Clustering</a:t>
          </a:r>
          <a:endParaRPr lang="en-US" sz="1800" kern="1200" dirty="0"/>
        </a:p>
      </dsp:txBody>
      <dsp:txXfrm>
        <a:off x="2516571" y="425232"/>
        <a:ext cx="1697133" cy="1139105"/>
      </dsp:txXfrm>
    </dsp:sp>
    <dsp:sp modelId="{9A130392-2688-6242-BB55-6209C094E326}">
      <dsp:nvSpPr>
        <dsp:cNvPr id="0" name=""/>
        <dsp:cNvSpPr/>
      </dsp:nvSpPr>
      <dsp:spPr>
        <a:xfrm>
          <a:off x="4425945" y="775551"/>
          <a:ext cx="374818" cy="43846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425945" y="863244"/>
        <a:ext cx="262373" cy="263080"/>
      </dsp:txXfrm>
    </dsp:sp>
    <dsp:sp modelId="{CCD61B66-DE45-2745-A72A-24FBCF02002C}">
      <dsp:nvSpPr>
        <dsp:cNvPr id="0" name=""/>
        <dsp:cNvSpPr/>
      </dsp:nvSpPr>
      <dsp:spPr>
        <a:xfrm>
          <a:off x="4956348" y="389793"/>
          <a:ext cx="1768011" cy="120998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Topic Modeling</a:t>
          </a:r>
          <a:endParaRPr lang="en-US" sz="1800" kern="1200" dirty="0"/>
        </a:p>
      </dsp:txBody>
      <dsp:txXfrm>
        <a:off x="4991787" y="425232"/>
        <a:ext cx="1697133" cy="11391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FC4D9-1C84-F140-A988-DBAAA2FD422D}">
      <dsp:nvSpPr>
        <dsp:cNvPr id="0" name=""/>
        <dsp:cNvSpPr/>
      </dsp:nvSpPr>
      <dsp:spPr>
        <a:xfrm>
          <a:off x="5915" y="389793"/>
          <a:ext cx="1768011" cy="1209983"/>
        </a:xfrm>
        <a:prstGeom prst="roundRect">
          <a:avLst>
            <a:gd name="adj" fmla="val 10000"/>
          </a:avLst>
        </a:prstGeom>
        <a:no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Cleaning and Exploratory Data Analysis</a:t>
          </a:r>
        </a:p>
      </dsp:txBody>
      <dsp:txXfrm>
        <a:off x="41354" y="425232"/>
        <a:ext cx="1697133" cy="1139105"/>
      </dsp:txXfrm>
    </dsp:sp>
    <dsp:sp modelId="{EF156E6E-5599-8E44-9ABB-A7D457EDC87F}">
      <dsp:nvSpPr>
        <dsp:cNvPr id="0" name=""/>
        <dsp:cNvSpPr/>
      </dsp:nvSpPr>
      <dsp:spPr>
        <a:xfrm>
          <a:off x="1950728" y="775551"/>
          <a:ext cx="374818" cy="43846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50728" y="863244"/>
        <a:ext cx="262373" cy="263080"/>
      </dsp:txXfrm>
    </dsp:sp>
    <dsp:sp modelId="{38665407-7D27-CD4A-B76C-E032FEEF299E}">
      <dsp:nvSpPr>
        <dsp:cNvPr id="0" name=""/>
        <dsp:cNvSpPr/>
      </dsp:nvSpPr>
      <dsp:spPr>
        <a:xfrm>
          <a:off x="2481132" y="389793"/>
          <a:ext cx="1768011" cy="1209983"/>
        </a:xfrm>
        <a:prstGeom prst="roundRect">
          <a:avLst>
            <a:gd name="adj" fmla="val 10000"/>
          </a:avLst>
        </a:prstGeom>
        <a:solidFill>
          <a:schemeClr val="accent1">
            <a:lumMod val="40000"/>
            <a:lumOff val="6000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Clustering</a:t>
          </a:r>
          <a:endParaRPr lang="en-US" sz="1800" kern="1200" dirty="0"/>
        </a:p>
      </dsp:txBody>
      <dsp:txXfrm>
        <a:off x="2516571" y="425232"/>
        <a:ext cx="1697133" cy="1139105"/>
      </dsp:txXfrm>
    </dsp:sp>
    <dsp:sp modelId="{9A130392-2688-6242-BB55-6209C094E326}">
      <dsp:nvSpPr>
        <dsp:cNvPr id="0" name=""/>
        <dsp:cNvSpPr/>
      </dsp:nvSpPr>
      <dsp:spPr>
        <a:xfrm>
          <a:off x="4425945" y="775551"/>
          <a:ext cx="374818" cy="43846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425945" y="863244"/>
        <a:ext cx="262373" cy="263080"/>
      </dsp:txXfrm>
    </dsp:sp>
    <dsp:sp modelId="{CCD61B66-DE45-2745-A72A-24FBCF02002C}">
      <dsp:nvSpPr>
        <dsp:cNvPr id="0" name=""/>
        <dsp:cNvSpPr/>
      </dsp:nvSpPr>
      <dsp:spPr>
        <a:xfrm>
          <a:off x="4956348" y="389793"/>
          <a:ext cx="1768011" cy="120998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Topic Modeling</a:t>
          </a:r>
          <a:endParaRPr lang="en-US" sz="1800" kern="1200" dirty="0"/>
        </a:p>
      </dsp:txBody>
      <dsp:txXfrm>
        <a:off x="4991787" y="425232"/>
        <a:ext cx="1697133" cy="11391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CFC4D9-1C84-F140-A988-DBAAA2FD422D}">
      <dsp:nvSpPr>
        <dsp:cNvPr id="0" name=""/>
        <dsp:cNvSpPr/>
      </dsp:nvSpPr>
      <dsp:spPr>
        <a:xfrm>
          <a:off x="5915" y="389793"/>
          <a:ext cx="1768011" cy="1209983"/>
        </a:xfrm>
        <a:prstGeom prst="roundRect">
          <a:avLst>
            <a:gd name="adj" fmla="val 10000"/>
          </a:avLst>
        </a:prstGeom>
        <a:no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Cleaning and Exploratory Data Analysis</a:t>
          </a:r>
        </a:p>
      </dsp:txBody>
      <dsp:txXfrm>
        <a:off x="41354" y="425232"/>
        <a:ext cx="1697133" cy="1139105"/>
      </dsp:txXfrm>
    </dsp:sp>
    <dsp:sp modelId="{EF156E6E-5599-8E44-9ABB-A7D457EDC87F}">
      <dsp:nvSpPr>
        <dsp:cNvPr id="0" name=""/>
        <dsp:cNvSpPr/>
      </dsp:nvSpPr>
      <dsp:spPr>
        <a:xfrm>
          <a:off x="1950728" y="775551"/>
          <a:ext cx="374818" cy="43846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950728" y="863244"/>
        <a:ext cx="262373" cy="263080"/>
      </dsp:txXfrm>
    </dsp:sp>
    <dsp:sp modelId="{38665407-7D27-CD4A-B76C-E032FEEF299E}">
      <dsp:nvSpPr>
        <dsp:cNvPr id="0" name=""/>
        <dsp:cNvSpPr/>
      </dsp:nvSpPr>
      <dsp:spPr>
        <a:xfrm>
          <a:off x="2481132" y="389793"/>
          <a:ext cx="1768011" cy="120998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Clustering</a:t>
          </a:r>
        </a:p>
      </dsp:txBody>
      <dsp:txXfrm>
        <a:off x="2516571" y="425232"/>
        <a:ext cx="1697133" cy="1139105"/>
      </dsp:txXfrm>
    </dsp:sp>
    <dsp:sp modelId="{9A130392-2688-6242-BB55-6209C094E326}">
      <dsp:nvSpPr>
        <dsp:cNvPr id="0" name=""/>
        <dsp:cNvSpPr/>
      </dsp:nvSpPr>
      <dsp:spPr>
        <a:xfrm>
          <a:off x="4425945" y="775551"/>
          <a:ext cx="374818" cy="43846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425945" y="863244"/>
        <a:ext cx="262373" cy="263080"/>
      </dsp:txXfrm>
    </dsp:sp>
    <dsp:sp modelId="{CCD61B66-DE45-2745-A72A-24FBCF02002C}">
      <dsp:nvSpPr>
        <dsp:cNvPr id="0" name=""/>
        <dsp:cNvSpPr/>
      </dsp:nvSpPr>
      <dsp:spPr>
        <a:xfrm>
          <a:off x="4956348" y="389793"/>
          <a:ext cx="1768011" cy="1209983"/>
        </a:xfrm>
        <a:prstGeom prst="roundRect">
          <a:avLst>
            <a:gd name="adj" fmla="val 10000"/>
          </a:avLst>
        </a:prstGeom>
        <a:solidFill>
          <a:schemeClr val="accent1">
            <a:lumMod val="40000"/>
            <a:lumOff val="6000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Topic Modeling</a:t>
          </a:r>
          <a:endParaRPr lang="en-US" sz="1800" kern="1200" dirty="0"/>
        </a:p>
      </dsp:txBody>
      <dsp:txXfrm>
        <a:off x="4991787" y="425232"/>
        <a:ext cx="1697133" cy="1139105"/>
      </dsp:txXfrm>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EF82E4-F435-364A-9BBE-755156ABD8DC}" type="datetimeFigureOut">
              <a:rPr lang="en-US" smtClean="0"/>
              <a:t>8/29/18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D9001D-89A7-4542-B8A6-9009938F07E0}" type="slidenum">
              <a:rPr lang="en-US" smtClean="0"/>
              <a:t>‹#›</a:t>
            </a:fld>
            <a:endParaRPr lang="en-US"/>
          </a:p>
        </p:txBody>
      </p:sp>
    </p:spTree>
    <p:extLst>
      <p:ext uri="{BB962C8B-B14F-4D97-AF65-F5344CB8AC3E}">
        <p14:creationId xmlns:p14="http://schemas.microsoft.com/office/powerpoint/2010/main" val="669000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I am Neha Anand. I am a data scientist with a background in chemical and petroleum engineering. Today, I will be talking to you about a tool that I have built which is aptly named Professor Profiler.</a:t>
            </a:r>
          </a:p>
        </p:txBody>
      </p:sp>
      <p:sp>
        <p:nvSpPr>
          <p:cNvPr id="4" name="Slide Number Placeholder 3"/>
          <p:cNvSpPr>
            <a:spLocks noGrp="1"/>
          </p:cNvSpPr>
          <p:nvPr>
            <p:ph type="sldNum" sz="quarter" idx="5"/>
          </p:nvPr>
        </p:nvSpPr>
        <p:spPr/>
        <p:txBody>
          <a:bodyPr/>
          <a:lstStyle/>
          <a:p>
            <a:fld id="{FDD9001D-89A7-4542-B8A6-9009938F07E0}" type="slidenum">
              <a:rPr lang="en-US" smtClean="0"/>
              <a:t>1</a:t>
            </a:fld>
            <a:endParaRPr lang="en-US"/>
          </a:p>
        </p:txBody>
      </p:sp>
    </p:spTree>
    <p:extLst>
      <p:ext uri="{BB962C8B-B14F-4D97-AF65-F5344CB8AC3E}">
        <p14:creationId xmlns:p14="http://schemas.microsoft.com/office/powerpoint/2010/main" val="228750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demo: Here’s the website demo.  I have tried to make the website as interactive as possible. The user enters a research area or text from his publication. The app shows professors working in this field. You can view all the details about a single professor as well including the subtopics he is specifically working on. The user can look at the details inside the recommender as well. It shows how the professors are grouped and which words are important to which field. The detailed topic plot summarizes all the results from my final topic model and in the final plot, you can look individually at each professor’s research topics.</a:t>
            </a:r>
          </a:p>
        </p:txBody>
      </p:sp>
      <p:sp>
        <p:nvSpPr>
          <p:cNvPr id="4" name="Slide Number Placeholder 3"/>
          <p:cNvSpPr>
            <a:spLocks noGrp="1"/>
          </p:cNvSpPr>
          <p:nvPr>
            <p:ph type="sldNum" sz="quarter" idx="5"/>
          </p:nvPr>
        </p:nvSpPr>
        <p:spPr/>
        <p:txBody>
          <a:bodyPr/>
          <a:lstStyle/>
          <a:p>
            <a:fld id="{FDD9001D-89A7-4542-B8A6-9009938F07E0}" type="slidenum">
              <a:rPr lang="en-US" smtClean="0"/>
              <a:t>10</a:t>
            </a:fld>
            <a:endParaRPr lang="en-US"/>
          </a:p>
        </p:txBody>
      </p:sp>
    </p:spTree>
    <p:extLst>
      <p:ext uri="{BB962C8B-B14F-4D97-AF65-F5344CB8AC3E}">
        <p14:creationId xmlns:p14="http://schemas.microsoft.com/office/powerpoint/2010/main" val="2229423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search results that a user gets is based not only on text similarity, but also gives importance to h-index (measures the impact of research), number of papers in database and the university rank.</a:t>
            </a:r>
          </a:p>
        </p:txBody>
      </p:sp>
      <p:sp>
        <p:nvSpPr>
          <p:cNvPr id="4" name="Slide Number Placeholder 3"/>
          <p:cNvSpPr>
            <a:spLocks noGrp="1"/>
          </p:cNvSpPr>
          <p:nvPr>
            <p:ph type="sldNum" sz="quarter" idx="5"/>
          </p:nvPr>
        </p:nvSpPr>
        <p:spPr/>
        <p:txBody>
          <a:bodyPr/>
          <a:lstStyle/>
          <a:p>
            <a:fld id="{FDD9001D-89A7-4542-B8A6-9009938F07E0}" type="slidenum">
              <a:rPr lang="en-US" smtClean="0"/>
              <a:t>11</a:t>
            </a:fld>
            <a:endParaRPr lang="en-US"/>
          </a:p>
        </p:txBody>
      </p:sp>
    </p:spTree>
    <p:extLst>
      <p:ext uri="{BB962C8B-B14F-4D97-AF65-F5344CB8AC3E}">
        <p14:creationId xmlns:p14="http://schemas.microsoft.com/office/powerpoint/2010/main" val="2226515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near future, I would like to scale the project to include more majors, schools and journals and carry out a graph and time-series analysis of the research topics.</a:t>
            </a:r>
          </a:p>
        </p:txBody>
      </p:sp>
      <p:sp>
        <p:nvSpPr>
          <p:cNvPr id="4" name="Slide Number Placeholder 3"/>
          <p:cNvSpPr>
            <a:spLocks noGrp="1"/>
          </p:cNvSpPr>
          <p:nvPr>
            <p:ph type="sldNum" sz="quarter" idx="5"/>
          </p:nvPr>
        </p:nvSpPr>
        <p:spPr/>
        <p:txBody>
          <a:bodyPr/>
          <a:lstStyle/>
          <a:p>
            <a:fld id="{FDD9001D-89A7-4542-B8A6-9009938F07E0}" type="slidenum">
              <a:rPr lang="en-US" smtClean="0"/>
              <a:t>12</a:t>
            </a:fld>
            <a:endParaRPr lang="en-US"/>
          </a:p>
        </p:txBody>
      </p:sp>
    </p:spTree>
    <p:extLst>
      <p:ext uri="{BB962C8B-B14F-4D97-AF65-F5344CB8AC3E}">
        <p14:creationId xmlns:p14="http://schemas.microsoft.com/office/powerpoint/2010/main" val="3012089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again, I am Neha Anand. Please feel free to connect with me. Thank you for listening.</a:t>
            </a:r>
          </a:p>
        </p:txBody>
      </p:sp>
      <p:sp>
        <p:nvSpPr>
          <p:cNvPr id="4" name="Slide Number Placeholder 3"/>
          <p:cNvSpPr>
            <a:spLocks noGrp="1"/>
          </p:cNvSpPr>
          <p:nvPr>
            <p:ph type="sldNum" sz="quarter" idx="5"/>
          </p:nvPr>
        </p:nvSpPr>
        <p:spPr/>
        <p:txBody>
          <a:bodyPr/>
          <a:lstStyle/>
          <a:p>
            <a:fld id="{FDD9001D-89A7-4542-B8A6-9009938F07E0}" type="slidenum">
              <a:rPr lang="en-US" smtClean="0"/>
              <a:t>13</a:t>
            </a:fld>
            <a:endParaRPr lang="en-US"/>
          </a:p>
        </p:txBody>
      </p:sp>
    </p:spTree>
    <p:extLst>
      <p:ext uri="{BB962C8B-B14F-4D97-AF65-F5344CB8AC3E}">
        <p14:creationId xmlns:p14="http://schemas.microsoft.com/office/powerpoint/2010/main" val="2982837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tools builds a holistic profile of a university professor based on his personal information, the university’s information where he works, his research profile and ratings given by the his students. The inspiration for this problem statement stems from my own tedious experience of applying to grad school and finding a thesis advisor. Grad school is a pretty long term commitment and this tool could reduce some (if not all!) the remorse students feel after school. Even though the tool is designed for students, it could be equally useful for research collaborators.</a:t>
            </a:r>
          </a:p>
        </p:txBody>
      </p:sp>
      <p:sp>
        <p:nvSpPr>
          <p:cNvPr id="4" name="Slide Number Placeholder 3"/>
          <p:cNvSpPr>
            <a:spLocks noGrp="1"/>
          </p:cNvSpPr>
          <p:nvPr>
            <p:ph type="sldNum" sz="quarter" idx="5"/>
          </p:nvPr>
        </p:nvSpPr>
        <p:spPr/>
        <p:txBody>
          <a:bodyPr/>
          <a:lstStyle/>
          <a:p>
            <a:fld id="{FDD9001D-89A7-4542-B8A6-9009938F07E0}" type="slidenum">
              <a:rPr lang="en-US" smtClean="0"/>
              <a:t>2</a:t>
            </a:fld>
            <a:endParaRPr lang="en-US"/>
          </a:p>
        </p:txBody>
      </p:sp>
    </p:spTree>
    <p:extLst>
      <p:ext uri="{BB962C8B-B14F-4D97-AF65-F5344CB8AC3E}">
        <p14:creationId xmlns:p14="http://schemas.microsoft.com/office/powerpoint/2010/main" val="2723818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scope of the project is limited to one major that is petroleum engineering and covers the research professors in the top-4 US petroleum schools. Their publications after 2010 were taken from two major journals. These filters gave me a total of 88 professors and close to 5700 publications to work with.</a:t>
            </a:r>
          </a:p>
        </p:txBody>
      </p:sp>
      <p:sp>
        <p:nvSpPr>
          <p:cNvPr id="4" name="Slide Number Placeholder 3"/>
          <p:cNvSpPr>
            <a:spLocks noGrp="1"/>
          </p:cNvSpPr>
          <p:nvPr>
            <p:ph type="sldNum" sz="quarter" idx="5"/>
          </p:nvPr>
        </p:nvSpPr>
        <p:spPr/>
        <p:txBody>
          <a:bodyPr/>
          <a:lstStyle/>
          <a:p>
            <a:fld id="{FDD9001D-89A7-4542-B8A6-9009938F07E0}" type="slidenum">
              <a:rPr lang="en-US" smtClean="0"/>
              <a:t>3</a:t>
            </a:fld>
            <a:endParaRPr lang="en-US"/>
          </a:p>
        </p:txBody>
      </p:sp>
    </p:spTree>
    <p:extLst>
      <p:ext uri="{BB962C8B-B14F-4D97-AF65-F5344CB8AC3E}">
        <p14:creationId xmlns:p14="http://schemas.microsoft.com/office/powerpoint/2010/main" val="73884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data used for building this tool was web scraped. The university rankings were taken from </a:t>
            </a:r>
            <a:r>
              <a:rPr lang="en-US" dirty="0" err="1"/>
              <a:t>usnews</a:t>
            </a:r>
            <a:r>
              <a:rPr lang="en-US" dirty="0"/>
              <a:t>, faculty information from university websites, faculty ratings from </a:t>
            </a:r>
            <a:r>
              <a:rPr lang="en-US" dirty="0" err="1"/>
              <a:t>ratemyprofessor</a:t>
            </a:r>
            <a:r>
              <a:rPr lang="en-US" dirty="0"/>
              <a:t> and finally publication information from google scholar and journal websites. I would like to mention here: google scholar’s nasty habit of throwing captchas while I was scraping it which requires manual intervention every few hours (definitely made my life more difficult!). </a:t>
            </a:r>
          </a:p>
        </p:txBody>
      </p:sp>
      <p:sp>
        <p:nvSpPr>
          <p:cNvPr id="4" name="Slide Number Placeholder 3"/>
          <p:cNvSpPr>
            <a:spLocks noGrp="1"/>
          </p:cNvSpPr>
          <p:nvPr>
            <p:ph type="sldNum" sz="quarter" idx="5"/>
          </p:nvPr>
        </p:nvSpPr>
        <p:spPr/>
        <p:txBody>
          <a:bodyPr/>
          <a:lstStyle/>
          <a:p>
            <a:fld id="{FDD9001D-89A7-4542-B8A6-9009938F07E0}" type="slidenum">
              <a:rPr lang="en-US" smtClean="0"/>
              <a:t>4</a:t>
            </a:fld>
            <a:endParaRPr lang="en-US"/>
          </a:p>
        </p:txBody>
      </p:sp>
    </p:spTree>
    <p:extLst>
      <p:ext uri="{BB962C8B-B14F-4D97-AF65-F5344CB8AC3E}">
        <p14:creationId xmlns:p14="http://schemas.microsoft.com/office/powerpoint/2010/main" val="4142762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discover the research areas being worked on by the professors, I undertook a three-step process: Data cleaning and processing, clustering and finally topic modeling.</a:t>
            </a:r>
          </a:p>
        </p:txBody>
      </p:sp>
      <p:sp>
        <p:nvSpPr>
          <p:cNvPr id="4" name="Slide Number Placeholder 3"/>
          <p:cNvSpPr>
            <a:spLocks noGrp="1"/>
          </p:cNvSpPr>
          <p:nvPr>
            <p:ph type="sldNum" sz="quarter" idx="5"/>
          </p:nvPr>
        </p:nvSpPr>
        <p:spPr/>
        <p:txBody>
          <a:bodyPr/>
          <a:lstStyle/>
          <a:p>
            <a:fld id="{FDD9001D-89A7-4542-B8A6-9009938F07E0}" type="slidenum">
              <a:rPr lang="en-US" smtClean="0"/>
              <a:t>5</a:t>
            </a:fld>
            <a:endParaRPr lang="en-US"/>
          </a:p>
        </p:txBody>
      </p:sp>
    </p:spTree>
    <p:extLst>
      <p:ext uri="{BB962C8B-B14F-4D97-AF65-F5344CB8AC3E}">
        <p14:creationId xmlns:p14="http://schemas.microsoft.com/office/powerpoint/2010/main" val="4069910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Stage 1: I set up a typical natural language processing pipeline using NLTK. The only different thing I did here was add domain-specific </a:t>
            </a:r>
            <a:r>
              <a:rPr lang="en-US" dirty="0" err="1"/>
              <a:t>stopwords</a:t>
            </a:r>
            <a:r>
              <a:rPr lang="en-US" dirty="0"/>
              <a:t> such as oil, gas, water etc. with the expectation that it would improve the model performance.</a:t>
            </a:r>
          </a:p>
        </p:txBody>
      </p:sp>
      <p:sp>
        <p:nvSpPr>
          <p:cNvPr id="4" name="Slide Number Placeholder 3"/>
          <p:cNvSpPr>
            <a:spLocks noGrp="1"/>
          </p:cNvSpPr>
          <p:nvPr>
            <p:ph type="sldNum" sz="quarter" idx="5"/>
          </p:nvPr>
        </p:nvSpPr>
        <p:spPr/>
        <p:txBody>
          <a:bodyPr/>
          <a:lstStyle/>
          <a:p>
            <a:fld id="{FDD9001D-89A7-4542-B8A6-9009938F07E0}" type="slidenum">
              <a:rPr lang="en-US" smtClean="0"/>
              <a:t>6</a:t>
            </a:fld>
            <a:endParaRPr lang="en-US"/>
          </a:p>
        </p:txBody>
      </p:sp>
    </p:spTree>
    <p:extLst>
      <p:ext uri="{BB962C8B-B14F-4D97-AF65-F5344CB8AC3E}">
        <p14:creationId xmlns:p14="http://schemas.microsoft.com/office/powerpoint/2010/main" val="93088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to stage 2: My first intuition was to build a K-Means clustering model using </a:t>
            </a:r>
            <a:r>
              <a:rPr lang="en-US" dirty="0" err="1"/>
              <a:t>scikit-klearn</a:t>
            </a:r>
            <a:r>
              <a:rPr lang="en-US" dirty="0"/>
              <a:t> which would cluster professors by research areas. I went on to visualize the clusters using the SVD (as you see here) and optimize the number of clusters. The problem with this model was that one professor could only work in one area i.e. it was a hard clustering model Hence, I moved on to topic modeling.</a:t>
            </a:r>
          </a:p>
        </p:txBody>
      </p:sp>
      <p:sp>
        <p:nvSpPr>
          <p:cNvPr id="4" name="Slide Number Placeholder 3"/>
          <p:cNvSpPr>
            <a:spLocks noGrp="1"/>
          </p:cNvSpPr>
          <p:nvPr>
            <p:ph type="sldNum" sz="quarter" idx="5"/>
          </p:nvPr>
        </p:nvSpPr>
        <p:spPr/>
        <p:txBody>
          <a:bodyPr/>
          <a:lstStyle/>
          <a:p>
            <a:fld id="{FDD9001D-89A7-4542-B8A6-9009938F07E0}" type="slidenum">
              <a:rPr lang="en-US" smtClean="0"/>
              <a:t>7</a:t>
            </a:fld>
            <a:endParaRPr lang="en-US"/>
          </a:p>
        </p:txBody>
      </p:sp>
    </p:spTree>
    <p:extLst>
      <p:ext uri="{BB962C8B-B14F-4D97-AF65-F5344CB8AC3E}">
        <p14:creationId xmlns:p14="http://schemas.microsoft.com/office/powerpoint/2010/main" val="3470087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Topic modeling allows professors to have multiple research areas. I built multiple probabilistic models using the </a:t>
            </a:r>
            <a:r>
              <a:rPr lang="en-US" dirty="0" err="1"/>
              <a:t>gensim</a:t>
            </a:r>
            <a:r>
              <a:rPr lang="en-US" dirty="0"/>
              <a:t> library, which utilize latent </a:t>
            </a:r>
            <a:r>
              <a:rPr lang="en-US" dirty="0" err="1"/>
              <a:t>dirichlet</a:t>
            </a:r>
            <a:r>
              <a:rPr lang="en-US" dirty="0"/>
              <a:t> allocation and non-negative matrix factorization algorithms. I visualized the topics generated and optimized them using using coherence plots. By coherence, I basically mean how human interpretable the words in each topic were.</a:t>
            </a:r>
          </a:p>
        </p:txBody>
      </p:sp>
      <p:sp>
        <p:nvSpPr>
          <p:cNvPr id="4" name="Slide Number Placeholder 3"/>
          <p:cNvSpPr>
            <a:spLocks noGrp="1"/>
          </p:cNvSpPr>
          <p:nvPr>
            <p:ph type="sldNum" sz="quarter" idx="5"/>
          </p:nvPr>
        </p:nvSpPr>
        <p:spPr/>
        <p:txBody>
          <a:bodyPr/>
          <a:lstStyle/>
          <a:p>
            <a:fld id="{FDD9001D-89A7-4542-B8A6-9009938F07E0}" type="slidenum">
              <a:rPr lang="en-US" smtClean="0"/>
              <a:t>8</a:t>
            </a:fld>
            <a:endParaRPr lang="en-US"/>
          </a:p>
        </p:txBody>
      </p:sp>
    </p:spTree>
    <p:extLst>
      <p:ext uri="{BB962C8B-B14F-4D97-AF65-F5344CB8AC3E}">
        <p14:creationId xmlns:p14="http://schemas.microsoft.com/office/powerpoint/2010/main" val="2242687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compared the topic models on the basis of four metrics: visualization of clusters/topics, coherence score, domain knowledge i.e. petroleum engineering and run time of algorithms. LDA Mallet, which is a java based topic model scored the best. With 11 topics, it gave a coherence score of 57%. </a:t>
            </a:r>
          </a:p>
        </p:txBody>
      </p:sp>
      <p:sp>
        <p:nvSpPr>
          <p:cNvPr id="4" name="Slide Number Placeholder 3"/>
          <p:cNvSpPr>
            <a:spLocks noGrp="1"/>
          </p:cNvSpPr>
          <p:nvPr>
            <p:ph type="sldNum" sz="quarter" idx="5"/>
          </p:nvPr>
        </p:nvSpPr>
        <p:spPr/>
        <p:txBody>
          <a:bodyPr/>
          <a:lstStyle/>
          <a:p>
            <a:fld id="{FDD9001D-89A7-4542-B8A6-9009938F07E0}" type="slidenum">
              <a:rPr lang="en-US" smtClean="0"/>
              <a:t>9</a:t>
            </a:fld>
            <a:endParaRPr lang="en-US"/>
          </a:p>
        </p:txBody>
      </p:sp>
    </p:spTree>
    <p:extLst>
      <p:ext uri="{BB962C8B-B14F-4D97-AF65-F5344CB8AC3E}">
        <p14:creationId xmlns:p14="http://schemas.microsoft.com/office/powerpoint/2010/main" val="31666985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1927D3-946E-D040-9875-1EF5C03055A3}" type="datetimeFigureOut">
              <a:rPr lang="en-US" smtClean="0"/>
              <a:t>8/29/18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BF8D9C35-BC3C-0648-951B-D1C8450C35FD}" type="slidenum">
              <a:rPr lang="en-US" smtClean="0"/>
              <a:t>‹#›</a:t>
            </a:fld>
            <a:endParaRPr lang="en-US"/>
          </a:p>
        </p:txBody>
      </p:sp>
    </p:spTree>
    <p:extLst>
      <p:ext uri="{BB962C8B-B14F-4D97-AF65-F5344CB8AC3E}">
        <p14:creationId xmlns:p14="http://schemas.microsoft.com/office/powerpoint/2010/main" val="2852368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1927D3-946E-D040-9875-1EF5C03055A3}" type="datetimeFigureOut">
              <a:rPr lang="en-US" smtClean="0"/>
              <a:t>8/29/18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8D9C35-BC3C-0648-951B-D1C8450C35FD}" type="slidenum">
              <a:rPr lang="en-US" smtClean="0"/>
              <a:t>‹#›</a:t>
            </a:fld>
            <a:endParaRPr lang="en-US"/>
          </a:p>
        </p:txBody>
      </p:sp>
    </p:spTree>
    <p:extLst>
      <p:ext uri="{BB962C8B-B14F-4D97-AF65-F5344CB8AC3E}">
        <p14:creationId xmlns:p14="http://schemas.microsoft.com/office/powerpoint/2010/main" val="2587272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1927D3-946E-D040-9875-1EF5C03055A3}" type="datetimeFigureOut">
              <a:rPr lang="en-US" smtClean="0"/>
              <a:t>8/29/18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8D9C35-BC3C-0648-951B-D1C8450C35FD}" type="slidenum">
              <a:rPr lang="en-US" smtClean="0"/>
              <a:t>‹#›</a:t>
            </a:fld>
            <a:endParaRPr lang="en-US"/>
          </a:p>
        </p:txBody>
      </p:sp>
    </p:spTree>
    <p:extLst>
      <p:ext uri="{BB962C8B-B14F-4D97-AF65-F5344CB8AC3E}">
        <p14:creationId xmlns:p14="http://schemas.microsoft.com/office/powerpoint/2010/main" val="37982897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1927D3-946E-D040-9875-1EF5C03055A3}" type="datetimeFigureOut">
              <a:rPr lang="en-US" smtClean="0"/>
              <a:t>8/29/18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8D9C35-BC3C-0648-951B-D1C8450C35FD}" type="slidenum">
              <a:rPr lang="en-US" smtClean="0"/>
              <a:t>‹#›</a:t>
            </a:fld>
            <a:endParaRPr lang="en-US"/>
          </a:p>
        </p:txBody>
      </p:sp>
    </p:spTree>
    <p:extLst>
      <p:ext uri="{BB962C8B-B14F-4D97-AF65-F5344CB8AC3E}">
        <p14:creationId xmlns:p14="http://schemas.microsoft.com/office/powerpoint/2010/main" val="1289937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A11927D3-946E-D040-9875-1EF5C03055A3}" type="datetimeFigureOut">
              <a:rPr lang="en-US" smtClean="0"/>
              <a:t>8/29/18</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BF8D9C35-BC3C-0648-951B-D1C8450C35FD}" type="slidenum">
              <a:rPr lang="en-US" smtClean="0"/>
              <a:t>‹#›</a:t>
            </a:fld>
            <a:endParaRPr lang="en-US"/>
          </a:p>
        </p:txBody>
      </p:sp>
    </p:spTree>
    <p:extLst>
      <p:ext uri="{BB962C8B-B14F-4D97-AF65-F5344CB8AC3E}">
        <p14:creationId xmlns:p14="http://schemas.microsoft.com/office/powerpoint/2010/main" val="622028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1927D3-946E-D040-9875-1EF5C03055A3}" type="datetimeFigureOut">
              <a:rPr lang="en-US" smtClean="0"/>
              <a:t>8/29/18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8D9C35-BC3C-0648-951B-D1C8450C35FD}" type="slidenum">
              <a:rPr lang="en-US" smtClean="0"/>
              <a:t>‹#›</a:t>
            </a:fld>
            <a:endParaRPr lang="en-US"/>
          </a:p>
        </p:txBody>
      </p:sp>
    </p:spTree>
    <p:extLst>
      <p:ext uri="{BB962C8B-B14F-4D97-AF65-F5344CB8AC3E}">
        <p14:creationId xmlns:p14="http://schemas.microsoft.com/office/powerpoint/2010/main" val="322838457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1927D3-946E-D040-9875-1EF5C03055A3}" type="datetimeFigureOut">
              <a:rPr lang="en-US" smtClean="0"/>
              <a:t>8/29/18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8D9C35-BC3C-0648-951B-D1C8450C35FD}"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5271401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11927D3-946E-D040-9875-1EF5C03055A3}" type="datetimeFigureOut">
              <a:rPr lang="en-US" smtClean="0"/>
              <a:t>8/29/18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8D9C35-BC3C-0648-951B-D1C8450C35FD}"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2630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1927D3-946E-D040-9875-1EF5C03055A3}" type="datetimeFigureOut">
              <a:rPr lang="en-US" smtClean="0"/>
              <a:t>8/29/18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8D9C35-BC3C-0648-951B-D1C8450C35FD}" type="slidenum">
              <a:rPr lang="en-US" smtClean="0"/>
              <a:t>‹#›</a:t>
            </a:fld>
            <a:endParaRPr lang="en-US"/>
          </a:p>
        </p:txBody>
      </p:sp>
    </p:spTree>
    <p:extLst>
      <p:ext uri="{BB962C8B-B14F-4D97-AF65-F5344CB8AC3E}">
        <p14:creationId xmlns:p14="http://schemas.microsoft.com/office/powerpoint/2010/main" val="3137849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11927D3-946E-D040-9875-1EF5C03055A3}" type="datetimeFigureOut">
              <a:rPr lang="en-US" smtClean="0"/>
              <a:t>8/29/18</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BF8D9C35-BC3C-0648-951B-D1C8450C35FD}" type="slidenum">
              <a:rPr lang="en-US" smtClean="0"/>
              <a:t>‹#›</a:t>
            </a:fld>
            <a:endParaRPr lang="en-US"/>
          </a:p>
        </p:txBody>
      </p:sp>
    </p:spTree>
    <p:extLst>
      <p:ext uri="{BB962C8B-B14F-4D97-AF65-F5344CB8AC3E}">
        <p14:creationId xmlns:p14="http://schemas.microsoft.com/office/powerpoint/2010/main" val="70491921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11927D3-946E-D040-9875-1EF5C03055A3}" type="datetimeFigureOut">
              <a:rPr lang="en-US" smtClean="0"/>
              <a:t>8/29/18</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BF8D9C35-BC3C-0648-951B-D1C8450C35FD}" type="slidenum">
              <a:rPr lang="en-US" smtClean="0"/>
              <a:t>‹#›</a:t>
            </a:fld>
            <a:endParaRPr lang="en-US"/>
          </a:p>
        </p:txBody>
      </p:sp>
    </p:spTree>
    <p:extLst>
      <p:ext uri="{BB962C8B-B14F-4D97-AF65-F5344CB8AC3E}">
        <p14:creationId xmlns:p14="http://schemas.microsoft.com/office/powerpoint/2010/main" val="1432154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11927D3-946E-D040-9875-1EF5C03055A3}" type="datetimeFigureOut">
              <a:rPr lang="en-US" smtClean="0"/>
              <a:t>8/29/18</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BF8D9C35-BC3C-0648-951B-D1C8450C35FD}" type="slidenum">
              <a:rPr lang="en-US" smtClean="0"/>
              <a:t>‹#›</a:t>
            </a:fld>
            <a:endParaRPr lang="en-US"/>
          </a:p>
        </p:txBody>
      </p:sp>
    </p:spTree>
    <p:extLst>
      <p:ext uri="{BB962C8B-B14F-4D97-AF65-F5344CB8AC3E}">
        <p14:creationId xmlns:p14="http://schemas.microsoft.com/office/powerpoint/2010/main" val="4079459898"/>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jp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linkedin.com/in/nehaanand8/" TargetMode="External"/><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github.com/neha8anand/professor-profil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gif"/><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2.png"/><Relationship Id="rId5" Type="http://schemas.openxmlformats.org/officeDocument/2006/relationships/image" Target="../media/image7.jpeg"/><Relationship Id="rId10" Type="http://schemas.openxmlformats.org/officeDocument/2006/relationships/image" Target="../media/image11.png"/><Relationship Id="rId4" Type="http://schemas.microsoft.com/office/2007/relationships/hdphoto" Target="../media/hdphoto2.wdp"/><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E19F2-C9E9-FA43-ADCD-EAC0F5328703}"/>
              </a:ext>
            </a:extLst>
          </p:cNvPr>
          <p:cNvSpPr>
            <a:spLocks noGrp="1"/>
          </p:cNvSpPr>
          <p:nvPr>
            <p:ph type="ctrTitle"/>
          </p:nvPr>
        </p:nvSpPr>
        <p:spPr/>
        <p:txBody>
          <a:bodyPr/>
          <a:lstStyle/>
          <a:p>
            <a:r>
              <a:rPr lang="en-US" dirty="0"/>
              <a:t>Professor Profiler</a:t>
            </a:r>
          </a:p>
        </p:txBody>
      </p:sp>
      <p:sp>
        <p:nvSpPr>
          <p:cNvPr id="3" name="Subtitle 2">
            <a:extLst>
              <a:ext uri="{FF2B5EF4-FFF2-40B4-BE49-F238E27FC236}">
                <a16:creationId xmlns:a16="http://schemas.microsoft.com/office/drawing/2014/main" id="{1E8E661F-4FBD-E348-B849-7CFE3F121633}"/>
              </a:ext>
            </a:extLst>
          </p:cNvPr>
          <p:cNvSpPr>
            <a:spLocks noGrp="1"/>
          </p:cNvSpPr>
          <p:nvPr>
            <p:ph type="subTitle" idx="1"/>
          </p:nvPr>
        </p:nvSpPr>
        <p:spPr>
          <a:xfrm>
            <a:off x="1051560" y="4982886"/>
            <a:ext cx="8299783" cy="1069848"/>
          </a:xfrm>
        </p:spPr>
        <p:txBody>
          <a:bodyPr>
            <a:normAutofit/>
          </a:bodyPr>
          <a:lstStyle/>
          <a:p>
            <a:r>
              <a:rPr lang="en-US" sz="4000" b="1" dirty="0"/>
              <a:t>Neha Anand</a:t>
            </a:r>
          </a:p>
          <a:p>
            <a:endParaRPr lang="en-US" sz="3000" b="1" dirty="0"/>
          </a:p>
        </p:txBody>
      </p:sp>
      <p:pic>
        <p:nvPicPr>
          <p:cNvPr id="5" name="Picture 4">
            <a:extLst>
              <a:ext uri="{FF2B5EF4-FFF2-40B4-BE49-F238E27FC236}">
                <a16:creationId xmlns:a16="http://schemas.microsoft.com/office/drawing/2014/main" id="{ECF59B0D-B7DF-BC4D-BE39-54F2C9C436FB}"/>
              </a:ext>
            </a:extLst>
          </p:cNvPr>
          <p:cNvPicPr>
            <a:picLocks noChangeAspect="1"/>
          </p:cNvPicPr>
          <p:nvPr/>
        </p:nvPicPr>
        <p:blipFill>
          <a:blip r:embed="rId3"/>
          <a:stretch>
            <a:fillRect/>
          </a:stretch>
        </p:blipFill>
        <p:spPr>
          <a:xfrm>
            <a:off x="1051560" y="5517810"/>
            <a:ext cx="1571018" cy="425790"/>
          </a:xfrm>
          <a:prstGeom prst="rect">
            <a:avLst/>
          </a:prstGeom>
        </p:spPr>
      </p:pic>
    </p:spTree>
    <p:extLst>
      <p:ext uri="{BB962C8B-B14F-4D97-AF65-F5344CB8AC3E}">
        <p14:creationId xmlns:p14="http://schemas.microsoft.com/office/powerpoint/2010/main" val="34265681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demo4.mov">
            <a:hlinkClick r:id="" action="ppaction://media"/>
            <a:extLst>
              <a:ext uri="{FF2B5EF4-FFF2-40B4-BE49-F238E27FC236}">
                <a16:creationId xmlns:a16="http://schemas.microsoft.com/office/drawing/2014/main" id="{C6757BFF-18A1-B243-B223-83B817F343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027290" y="282222"/>
            <a:ext cx="10103554" cy="5889978"/>
          </a:xfrm>
        </p:spPr>
      </p:pic>
    </p:spTree>
    <p:extLst>
      <p:ext uri="{BB962C8B-B14F-4D97-AF65-F5344CB8AC3E}">
        <p14:creationId xmlns:p14="http://schemas.microsoft.com/office/powerpoint/2010/main" val="3524151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6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98148-AF00-9043-885F-541BC1B66F3E}"/>
              </a:ext>
            </a:extLst>
          </p:cNvPr>
          <p:cNvSpPr>
            <a:spLocks noGrp="1"/>
          </p:cNvSpPr>
          <p:nvPr>
            <p:ph type="title"/>
          </p:nvPr>
        </p:nvSpPr>
        <p:spPr>
          <a:xfrm>
            <a:off x="1059465" y="0"/>
            <a:ext cx="10058400" cy="1609344"/>
          </a:xfrm>
        </p:spPr>
        <p:txBody>
          <a:bodyPr/>
          <a:lstStyle/>
          <a:p>
            <a:pPr algn="ctr"/>
            <a:r>
              <a:rPr lang="en-US" dirty="0"/>
              <a:t>search results ranking cRITERIA </a:t>
            </a:r>
          </a:p>
        </p:txBody>
      </p:sp>
      <p:graphicFrame>
        <p:nvGraphicFramePr>
          <p:cNvPr id="8" name="Content Placeholder 7">
            <a:extLst>
              <a:ext uri="{FF2B5EF4-FFF2-40B4-BE49-F238E27FC236}">
                <a16:creationId xmlns:a16="http://schemas.microsoft.com/office/drawing/2014/main" id="{AC179A37-4367-9045-B43C-35823C76AB32}"/>
              </a:ext>
            </a:extLst>
          </p:cNvPr>
          <p:cNvGraphicFramePr>
            <a:graphicFrameLocks noGrp="1"/>
          </p:cNvGraphicFramePr>
          <p:nvPr>
            <p:ph idx="1"/>
            <p:extLst>
              <p:ext uri="{D42A27DB-BD31-4B8C-83A1-F6EECF244321}">
                <p14:modId xmlns:p14="http://schemas.microsoft.com/office/powerpoint/2010/main" val="2855782718"/>
              </p:ext>
            </p:extLst>
          </p:nvPr>
        </p:nvGraphicFramePr>
        <p:xfrm>
          <a:off x="1059465" y="1187668"/>
          <a:ext cx="10058400" cy="2627588"/>
        </p:xfrm>
        <a:graphic>
          <a:graphicData uri="http://schemas.openxmlformats.org/drawingml/2006/chart">
            <c:chart xmlns:c="http://schemas.openxmlformats.org/drawingml/2006/chart" xmlns:r="http://schemas.openxmlformats.org/officeDocument/2006/relationships" r:id="rId3"/>
          </a:graphicData>
        </a:graphic>
      </p:graphicFrame>
      <p:pic>
        <p:nvPicPr>
          <p:cNvPr id="18" name="Picture 17">
            <a:extLst>
              <a:ext uri="{FF2B5EF4-FFF2-40B4-BE49-F238E27FC236}">
                <a16:creationId xmlns:a16="http://schemas.microsoft.com/office/drawing/2014/main" id="{3FF231B0-5F66-C941-B0A0-DCE447B90DFC}"/>
              </a:ext>
            </a:extLst>
          </p:cNvPr>
          <p:cNvPicPr>
            <a:picLocks noChangeAspect="1"/>
          </p:cNvPicPr>
          <p:nvPr/>
        </p:nvPicPr>
        <p:blipFill>
          <a:blip r:embed="rId4"/>
          <a:stretch>
            <a:fillRect/>
          </a:stretch>
        </p:blipFill>
        <p:spPr>
          <a:xfrm>
            <a:off x="1059465" y="3487226"/>
            <a:ext cx="4038052" cy="3098161"/>
          </a:xfrm>
          <a:prstGeom prst="rect">
            <a:avLst/>
          </a:prstGeom>
        </p:spPr>
      </p:pic>
      <p:pic>
        <p:nvPicPr>
          <p:cNvPr id="22" name="Picture 21">
            <a:extLst>
              <a:ext uri="{FF2B5EF4-FFF2-40B4-BE49-F238E27FC236}">
                <a16:creationId xmlns:a16="http://schemas.microsoft.com/office/drawing/2014/main" id="{A5156CDE-E364-1E43-8044-E3D1059E1ADA}"/>
              </a:ext>
            </a:extLst>
          </p:cNvPr>
          <p:cNvPicPr>
            <a:picLocks noChangeAspect="1"/>
          </p:cNvPicPr>
          <p:nvPr/>
        </p:nvPicPr>
        <p:blipFill>
          <a:blip r:embed="rId5"/>
          <a:stretch>
            <a:fillRect/>
          </a:stretch>
        </p:blipFill>
        <p:spPr>
          <a:xfrm>
            <a:off x="6088665" y="3675993"/>
            <a:ext cx="4753692" cy="2909394"/>
          </a:xfrm>
          <a:prstGeom prst="rect">
            <a:avLst/>
          </a:prstGeom>
        </p:spPr>
      </p:pic>
    </p:spTree>
    <p:extLst>
      <p:ext uri="{BB962C8B-B14F-4D97-AF65-F5344CB8AC3E}">
        <p14:creationId xmlns:p14="http://schemas.microsoft.com/office/powerpoint/2010/main" val="2886097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9C6DA-5007-CA42-9868-3612CF3620E7}"/>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219DC6C4-4768-1B40-8570-AD6251E1E5CE}"/>
              </a:ext>
            </a:extLst>
          </p:cNvPr>
          <p:cNvSpPr>
            <a:spLocks noGrp="1"/>
          </p:cNvSpPr>
          <p:nvPr>
            <p:ph idx="1"/>
          </p:nvPr>
        </p:nvSpPr>
        <p:spPr>
          <a:xfrm>
            <a:off x="1069848" y="2121408"/>
            <a:ext cx="10058400" cy="4076192"/>
          </a:xfrm>
        </p:spPr>
        <p:txBody>
          <a:bodyPr>
            <a:normAutofit lnSpcReduction="10000"/>
          </a:bodyPr>
          <a:lstStyle/>
          <a:p>
            <a:r>
              <a:rPr lang="en-US" sz="2800" dirty="0"/>
              <a:t>Scale the project to include more:</a:t>
            </a:r>
          </a:p>
          <a:p>
            <a:endParaRPr lang="en-US" sz="2800" dirty="0"/>
          </a:p>
          <a:p>
            <a:pPr lvl="1"/>
            <a:r>
              <a:rPr lang="en-US" sz="2400" dirty="0"/>
              <a:t>Majors</a:t>
            </a:r>
          </a:p>
          <a:p>
            <a:pPr lvl="1"/>
            <a:r>
              <a:rPr lang="en-US" sz="2400" dirty="0"/>
              <a:t>Schools</a:t>
            </a:r>
          </a:p>
          <a:p>
            <a:pPr lvl="1"/>
            <a:r>
              <a:rPr lang="en-US" sz="2400" dirty="0"/>
              <a:t>Journals</a:t>
            </a:r>
          </a:p>
          <a:p>
            <a:pPr lvl="1"/>
            <a:endParaRPr lang="en-US" sz="2000" dirty="0"/>
          </a:p>
          <a:p>
            <a:r>
              <a:rPr lang="en-US" sz="2800" dirty="0"/>
              <a:t>Graph analysis of the research areas and professors</a:t>
            </a:r>
          </a:p>
          <a:p>
            <a:endParaRPr lang="en-US" sz="2800" dirty="0"/>
          </a:p>
          <a:p>
            <a:r>
              <a:rPr lang="en-US" sz="2800" dirty="0"/>
              <a:t>Time-series analysis </a:t>
            </a:r>
          </a:p>
        </p:txBody>
      </p:sp>
    </p:spTree>
    <p:extLst>
      <p:ext uri="{BB962C8B-B14F-4D97-AF65-F5344CB8AC3E}">
        <p14:creationId xmlns:p14="http://schemas.microsoft.com/office/powerpoint/2010/main" val="288059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68194-00D2-4D43-A0B0-42B5833D101E}"/>
              </a:ext>
            </a:extLst>
          </p:cNvPr>
          <p:cNvSpPr>
            <a:spLocks noGrp="1"/>
          </p:cNvSpPr>
          <p:nvPr>
            <p:ph type="title"/>
          </p:nvPr>
        </p:nvSpPr>
        <p:spPr>
          <a:xfrm>
            <a:off x="3689130" y="484632"/>
            <a:ext cx="7439117" cy="1609344"/>
          </a:xfrm>
        </p:spPr>
        <p:txBody>
          <a:bodyPr/>
          <a:lstStyle/>
          <a:p>
            <a:pPr algn="r"/>
            <a:r>
              <a:rPr lang="en-US" dirty="0"/>
              <a:t>my profile</a:t>
            </a:r>
          </a:p>
        </p:txBody>
      </p:sp>
      <p:sp>
        <p:nvSpPr>
          <p:cNvPr id="6" name="Content Placeholder 5">
            <a:extLst>
              <a:ext uri="{FF2B5EF4-FFF2-40B4-BE49-F238E27FC236}">
                <a16:creationId xmlns:a16="http://schemas.microsoft.com/office/drawing/2014/main" id="{60A8ABE2-72C5-424F-8AA0-76263791EEFE}"/>
              </a:ext>
            </a:extLst>
          </p:cNvPr>
          <p:cNvSpPr>
            <a:spLocks noGrp="1"/>
          </p:cNvSpPr>
          <p:nvPr>
            <p:ph idx="1"/>
          </p:nvPr>
        </p:nvSpPr>
        <p:spPr>
          <a:xfrm>
            <a:off x="5261141" y="1730990"/>
            <a:ext cx="6833931" cy="3026027"/>
          </a:xfrm>
        </p:spPr>
        <p:txBody>
          <a:bodyPr>
            <a:normAutofit lnSpcReduction="10000"/>
          </a:bodyPr>
          <a:lstStyle/>
          <a:p>
            <a:pPr marL="0" indent="0" algn="ctr">
              <a:buNone/>
            </a:pPr>
            <a:endParaRPr lang="en-US" dirty="0">
              <a:hlinkClick r:id="rId3"/>
            </a:endParaRPr>
          </a:p>
          <a:p>
            <a:pPr marL="0" indent="0" algn="ctr">
              <a:buNone/>
            </a:pPr>
            <a:endParaRPr lang="en-US" dirty="0">
              <a:hlinkClick r:id="rId3"/>
            </a:endParaRPr>
          </a:p>
          <a:p>
            <a:pPr marL="0" indent="0" algn="ctr">
              <a:lnSpc>
                <a:spcPct val="100000"/>
              </a:lnSpc>
              <a:buNone/>
            </a:pPr>
            <a:r>
              <a:rPr lang="en-US" sz="2800" dirty="0">
                <a:hlinkClick r:id="rId3">
                  <a:extLst>
                    <a:ext uri="{A12FA001-AC4F-418D-AE19-62706E023703}">
                      <ahyp:hlinkClr xmlns:ahyp="http://schemas.microsoft.com/office/drawing/2018/hyperlinkcolor" val="tx"/>
                    </a:ext>
                  </a:extLst>
                </a:hlinkClick>
              </a:rPr>
              <a:t>nehaanand8</a:t>
            </a:r>
            <a:endParaRPr lang="en-US" sz="2800"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2800" dirty="0">
                <a:hlinkClick r:id="rId4">
                  <a:extLst>
                    <a:ext uri="{A12FA001-AC4F-418D-AE19-62706E023703}">
                      <ahyp:hlinkClr xmlns:ahyp="http://schemas.microsoft.com/office/drawing/2018/hyperlinkcolor" val="tx"/>
                    </a:ext>
                  </a:extLst>
                </a:hlinkClick>
              </a:rPr>
              <a:t>neha8anand/professor-profiler</a:t>
            </a:r>
            <a:endParaRPr lang="en-US" sz="2800" dirty="0"/>
          </a:p>
          <a:p>
            <a:pPr marL="0" indent="0">
              <a:buNone/>
            </a:pPr>
            <a:endParaRPr lang="en-US" dirty="0"/>
          </a:p>
        </p:txBody>
      </p:sp>
      <p:pic>
        <p:nvPicPr>
          <p:cNvPr id="8" name="Picture 7">
            <a:extLst>
              <a:ext uri="{FF2B5EF4-FFF2-40B4-BE49-F238E27FC236}">
                <a16:creationId xmlns:a16="http://schemas.microsoft.com/office/drawing/2014/main" id="{699F425E-B302-7745-A2F6-68C34965B082}"/>
              </a:ext>
            </a:extLst>
          </p:cNvPr>
          <p:cNvPicPr>
            <a:picLocks noChangeAspect="1"/>
          </p:cNvPicPr>
          <p:nvPr/>
        </p:nvPicPr>
        <p:blipFill rotWithShape="1">
          <a:blip r:embed="rId5"/>
          <a:srcRect b="24534"/>
          <a:stretch/>
        </p:blipFill>
        <p:spPr>
          <a:xfrm>
            <a:off x="5359171" y="2011914"/>
            <a:ext cx="1366345" cy="1073424"/>
          </a:xfrm>
          <a:prstGeom prst="rect">
            <a:avLst/>
          </a:prstGeom>
        </p:spPr>
      </p:pic>
      <p:pic>
        <p:nvPicPr>
          <p:cNvPr id="10" name="Picture 9">
            <a:extLst>
              <a:ext uri="{FF2B5EF4-FFF2-40B4-BE49-F238E27FC236}">
                <a16:creationId xmlns:a16="http://schemas.microsoft.com/office/drawing/2014/main" id="{5DD13F84-686B-9744-9AF6-D08E845BC9D5}"/>
              </a:ext>
            </a:extLst>
          </p:cNvPr>
          <p:cNvPicPr>
            <a:picLocks noChangeAspect="1"/>
          </p:cNvPicPr>
          <p:nvPr/>
        </p:nvPicPr>
        <p:blipFill>
          <a:blip r:embed="rId6"/>
          <a:stretch>
            <a:fillRect/>
          </a:stretch>
        </p:blipFill>
        <p:spPr>
          <a:xfrm>
            <a:off x="4835472" y="3785953"/>
            <a:ext cx="851337" cy="851337"/>
          </a:xfrm>
          <a:prstGeom prst="rect">
            <a:avLst/>
          </a:prstGeom>
        </p:spPr>
      </p:pic>
      <p:pic>
        <p:nvPicPr>
          <p:cNvPr id="13" name="Picture 12">
            <a:extLst>
              <a:ext uri="{FF2B5EF4-FFF2-40B4-BE49-F238E27FC236}">
                <a16:creationId xmlns:a16="http://schemas.microsoft.com/office/drawing/2014/main" id="{B1175071-21C1-4246-B8BB-2131FF9F69F1}"/>
              </a:ext>
            </a:extLst>
          </p:cNvPr>
          <p:cNvPicPr>
            <a:picLocks noChangeAspect="1"/>
          </p:cNvPicPr>
          <p:nvPr/>
        </p:nvPicPr>
        <p:blipFill rotWithShape="1">
          <a:blip r:embed="rId7"/>
          <a:srcRect l="8453"/>
          <a:stretch/>
        </p:blipFill>
        <p:spPr>
          <a:xfrm>
            <a:off x="143079" y="0"/>
            <a:ext cx="3546051" cy="4076700"/>
          </a:xfrm>
          <a:prstGeom prst="rect">
            <a:avLst/>
          </a:prstGeom>
        </p:spPr>
      </p:pic>
      <p:sp>
        <p:nvSpPr>
          <p:cNvPr id="14" name="TextBox 13">
            <a:extLst>
              <a:ext uri="{FF2B5EF4-FFF2-40B4-BE49-F238E27FC236}">
                <a16:creationId xmlns:a16="http://schemas.microsoft.com/office/drawing/2014/main" id="{8F64C3F4-5147-4848-AC5C-733CA6CD5561}"/>
              </a:ext>
            </a:extLst>
          </p:cNvPr>
          <p:cNvSpPr txBox="1"/>
          <p:nvPr/>
        </p:nvSpPr>
        <p:spPr>
          <a:xfrm>
            <a:off x="403760" y="4173290"/>
            <a:ext cx="3954483" cy="923330"/>
          </a:xfrm>
          <a:prstGeom prst="rect">
            <a:avLst/>
          </a:prstGeom>
          <a:noFill/>
        </p:spPr>
        <p:txBody>
          <a:bodyPr wrap="square" rtlCol="0">
            <a:spAutoFit/>
          </a:bodyPr>
          <a:lstStyle/>
          <a:p>
            <a:r>
              <a:rPr lang="en-US" dirty="0"/>
              <a:t>B.E. (Hons.) Chemical Engineering</a:t>
            </a:r>
          </a:p>
          <a:p>
            <a:endParaRPr lang="en-US" dirty="0"/>
          </a:p>
          <a:p>
            <a:r>
              <a:rPr lang="en-US" dirty="0"/>
              <a:t>M.S. Petroleum Engineering</a:t>
            </a:r>
          </a:p>
        </p:txBody>
      </p:sp>
    </p:spTree>
    <p:extLst>
      <p:ext uri="{BB962C8B-B14F-4D97-AF65-F5344CB8AC3E}">
        <p14:creationId xmlns:p14="http://schemas.microsoft.com/office/powerpoint/2010/main" val="3591785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C7FF924-8DA0-4BE9-8C7E-095B0EC13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6502" y="0"/>
            <a:ext cx="6125497"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19A35B-F797-024F-814E-F2A4F871BADF}"/>
              </a:ext>
            </a:extLst>
          </p:cNvPr>
          <p:cNvSpPr>
            <a:spLocks noGrp="1"/>
          </p:cNvSpPr>
          <p:nvPr>
            <p:ph type="title"/>
          </p:nvPr>
        </p:nvSpPr>
        <p:spPr>
          <a:xfrm>
            <a:off x="6400798" y="0"/>
            <a:ext cx="5299586" cy="1166648"/>
          </a:xfrm>
          <a:ln>
            <a:noFill/>
          </a:ln>
        </p:spPr>
        <p:txBody>
          <a:bodyPr>
            <a:normAutofit/>
          </a:bodyPr>
          <a:lstStyle/>
          <a:p>
            <a:r>
              <a:rPr lang="en-US" sz="4000" dirty="0"/>
              <a:t>Problem Statement</a:t>
            </a:r>
          </a:p>
        </p:txBody>
      </p:sp>
      <p:pic>
        <p:nvPicPr>
          <p:cNvPr id="14" name="Content Placeholder 10">
            <a:extLst>
              <a:ext uri="{FF2B5EF4-FFF2-40B4-BE49-F238E27FC236}">
                <a16:creationId xmlns:a16="http://schemas.microsoft.com/office/drawing/2014/main" id="{E25C1244-B03E-F448-9859-74B7760FC5E3}"/>
              </a:ext>
            </a:extLst>
          </p:cNvPr>
          <p:cNvPicPr>
            <a:picLocks noChangeAspect="1"/>
          </p:cNvPicPr>
          <p:nvPr/>
        </p:nvPicPr>
        <p:blipFill>
          <a:blip r:embed="rId5"/>
          <a:stretch>
            <a:fillRect/>
          </a:stretch>
        </p:blipFill>
        <p:spPr>
          <a:xfrm>
            <a:off x="1" y="-1"/>
            <a:ext cx="5909184" cy="6858000"/>
          </a:xfrm>
          <a:prstGeom prst="rect">
            <a:avLst/>
          </a:prstGeom>
        </p:spPr>
      </p:pic>
      <p:sp>
        <p:nvSpPr>
          <p:cNvPr id="16" name="Content Placeholder 15">
            <a:extLst>
              <a:ext uri="{FF2B5EF4-FFF2-40B4-BE49-F238E27FC236}">
                <a16:creationId xmlns:a16="http://schemas.microsoft.com/office/drawing/2014/main" id="{2C52FCCF-EFEC-46B8-9240-13570A69829B}"/>
              </a:ext>
            </a:extLst>
          </p:cNvPr>
          <p:cNvSpPr>
            <a:spLocks noGrp="1"/>
          </p:cNvSpPr>
          <p:nvPr>
            <p:ph idx="1"/>
          </p:nvPr>
        </p:nvSpPr>
        <p:spPr>
          <a:xfrm>
            <a:off x="6400799" y="1082567"/>
            <a:ext cx="5633881" cy="5475888"/>
          </a:xfrm>
        </p:spPr>
        <p:txBody>
          <a:bodyPr>
            <a:normAutofit fontScale="92500" lnSpcReduction="20000"/>
          </a:bodyPr>
          <a:lstStyle/>
          <a:p>
            <a:r>
              <a:rPr lang="en-US" sz="2400" dirty="0"/>
              <a:t>Build a holistic profile of a university professor</a:t>
            </a:r>
          </a:p>
          <a:p>
            <a:endParaRPr lang="en-US" sz="2400" dirty="0"/>
          </a:p>
          <a:p>
            <a:pPr lvl="1">
              <a:buFont typeface="Wingdings" pitchFamily="2" charset="2"/>
              <a:buChar char="ü"/>
            </a:pPr>
            <a:r>
              <a:rPr lang="en-US" dirty="0"/>
              <a:t>Contact Information</a:t>
            </a:r>
          </a:p>
          <a:p>
            <a:pPr lvl="1">
              <a:buFont typeface="Wingdings" pitchFamily="2" charset="2"/>
              <a:buChar char="ü"/>
            </a:pPr>
            <a:endParaRPr lang="en-US" dirty="0"/>
          </a:p>
          <a:p>
            <a:pPr lvl="1">
              <a:buFont typeface="Wingdings" pitchFamily="2" charset="2"/>
              <a:buChar char="ü"/>
            </a:pPr>
            <a:r>
              <a:rPr lang="en-US" dirty="0"/>
              <a:t>University Information</a:t>
            </a:r>
          </a:p>
          <a:p>
            <a:pPr lvl="1">
              <a:buFont typeface="Wingdings" pitchFamily="2" charset="2"/>
              <a:buChar char="ü"/>
            </a:pPr>
            <a:endParaRPr lang="en-US" dirty="0"/>
          </a:p>
          <a:p>
            <a:pPr lvl="1">
              <a:buFont typeface="Wingdings" pitchFamily="2" charset="2"/>
              <a:buChar char="ü"/>
            </a:pPr>
            <a:r>
              <a:rPr lang="en-US" dirty="0"/>
              <a:t>Research area tags based on publications</a:t>
            </a:r>
          </a:p>
          <a:p>
            <a:pPr lvl="1">
              <a:buFont typeface="Wingdings" pitchFamily="2" charset="2"/>
              <a:buChar char="ü"/>
            </a:pPr>
            <a:endParaRPr lang="en-US" dirty="0"/>
          </a:p>
          <a:p>
            <a:pPr lvl="1">
              <a:buFont typeface="Wingdings" pitchFamily="2" charset="2"/>
              <a:buChar char="ü"/>
            </a:pPr>
            <a:r>
              <a:rPr lang="en-US" dirty="0"/>
              <a:t>Impact of research</a:t>
            </a:r>
          </a:p>
          <a:p>
            <a:pPr lvl="1">
              <a:buFont typeface="Wingdings" pitchFamily="2" charset="2"/>
              <a:buChar char="ü"/>
            </a:pPr>
            <a:endParaRPr lang="en-US" dirty="0"/>
          </a:p>
          <a:p>
            <a:pPr lvl="1">
              <a:buFont typeface="Wingdings" pitchFamily="2" charset="2"/>
              <a:buChar char="ü"/>
            </a:pPr>
            <a:r>
              <a:rPr lang="en-US" dirty="0"/>
              <a:t>Ratings/reviews given by past students</a:t>
            </a:r>
          </a:p>
          <a:p>
            <a:pPr lvl="1">
              <a:buFont typeface="Wingdings" pitchFamily="2" charset="2"/>
              <a:buChar char="ü"/>
            </a:pPr>
            <a:endParaRPr lang="en-US" dirty="0"/>
          </a:p>
          <a:p>
            <a:pPr lvl="1">
              <a:buFont typeface="Wingdings" pitchFamily="2" charset="2"/>
              <a:buChar char="ü"/>
            </a:pPr>
            <a:endParaRPr lang="en-US" dirty="0"/>
          </a:p>
          <a:p>
            <a:r>
              <a:rPr lang="en-US" sz="2400" dirty="0"/>
              <a:t>Target Users: </a:t>
            </a:r>
          </a:p>
          <a:p>
            <a:endParaRPr lang="en-US" sz="2400" dirty="0"/>
          </a:p>
          <a:p>
            <a:pPr lvl="1">
              <a:buFont typeface="Wingdings" pitchFamily="2" charset="2"/>
              <a:buChar char="ü"/>
            </a:pPr>
            <a:r>
              <a:rPr lang="en-US" dirty="0"/>
              <a:t>For prospective graduate students</a:t>
            </a:r>
          </a:p>
          <a:p>
            <a:pPr lvl="1">
              <a:buFont typeface="Wingdings" pitchFamily="2" charset="2"/>
              <a:buChar char="ü"/>
            </a:pPr>
            <a:endParaRPr lang="en-US" dirty="0"/>
          </a:p>
          <a:p>
            <a:pPr lvl="1">
              <a:buFont typeface="Wingdings" pitchFamily="2" charset="2"/>
              <a:buChar char="ü"/>
            </a:pPr>
            <a:r>
              <a:rPr lang="en-US" dirty="0"/>
              <a:t>For research collaboration</a:t>
            </a:r>
            <a:endParaRPr lang="en-US" sz="1600" dirty="0"/>
          </a:p>
        </p:txBody>
      </p:sp>
      <p:grpSp>
        <p:nvGrpSpPr>
          <p:cNvPr id="21" name="Group 20">
            <a:extLst>
              <a:ext uri="{FF2B5EF4-FFF2-40B4-BE49-F238E27FC236}">
                <a16:creationId xmlns:a16="http://schemas.microsoft.com/office/drawing/2014/main" id="{5029B4A8-2CF0-48DC-B29E-F3B62EDDC4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2" name="Oval 21">
              <a:extLst>
                <a:ext uri="{FF2B5EF4-FFF2-40B4-BE49-F238E27FC236}">
                  <a16:creationId xmlns:a16="http://schemas.microsoft.com/office/drawing/2014/main" id="{F71DA811-F7AE-460D-9891-57F221994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3" name="Oval 22">
              <a:extLst>
                <a:ext uri="{FF2B5EF4-FFF2-40B4-BE49-F238E27FC236}">
                  <a16:creationId xmlns:a16="http://schemas.microsoft.com/office/drawing/2014/main" id="{3747795E-BBFD-44B4-892D-2054745A84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4289312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4C6A80A-C3F4-48DE-80ED-845C8B3E13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070" y="0"/>
            <a:ext cx="7541930"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F873BD-F3C7-D746-96CD-7ECA032948E0}"/>
              </a:ext>
            </a:extLst>
          </p:cNvPr>
          <p:cNvSpPr>
            <a:spLocks noGrp="1"/>
          </p:cNvSpPr>
          <p:nvPr>
            <p:ph type="title"/>
          </p:nvPr>
        </p:nvSpPr>
        <p:spPr>
          <a:xfrm>
            <a:off x="4970108" y="204417"/>
            <a:ext cx="6730277" cy="1609344"/>
          </a:xfrm>
          <a:ln>
            <a:noFill/>
          </a:ln>
        </p:spPr>
        <p:txBody>
          <a:bodyPr>
            <a:normAutofit/>
          </a:bodyPr>
          <a:lstStyle/>
          <a:p>
            <a:r>
              <a:rPr lang="en-US" sz="4800" dirty="0"/>
              <a:t>current scope</a:t>
            </a:r>
          </a:p>
        </p:txBody>
      </p:sp>
      <p:pic>
        <p:nvPicPr>
          <p:cNvPr id="14" name="Content Placeholder 4">
            <a:extLst>
              <a:ext uri="{FF2B5EF4-FFF2-40B4-BE49-F238E27FC236}">
                <a16:creationId xmlns:a16="http://schemas.microsoft.com/office/drawing/2014/main" id="{673BD8F9-A7CD-C74E-8CB7-603282A63607}"/>
              </a:ext>
            </a:extLst>
          </p:cNvPr>
          <p:cNvPicPr>
            <a:picLocks noChangeAspect="1"/>
          </p:cNvPicPr>
          <p:nvPr/>
        </p:nvPicPr>
        <p:blipFill>
          <a:blip r:embed="rId5"/>
          <a:stretch>
            <a:fillRect/>
          </a:stretch>
        </p:blipFill>
        <p:spPr>
          <a:xfrm>
            <a:off x="915061" y="639447"/>
            <a:ext cx="2819947" cy="2709120"/>
          </a:xfrm>
          <a:prstGeom prst="rect">
            <a:avLst/>
          </a:prstGeom>
        </p:spPr>
      </p:pic>
      <p:pic>
        <p:nvPicPr>
          <p:cNvPr id="7" name="Picture 6">
            <a:extLst>
              <a:ext uri="{FF2B5EF4-FFF2-40B4-BE49-F238E27FC236}">
                <a16:creationId xmlns:a16="http://schemas.microsoft.com/office/drawing/2014/main" id="{EEFA429A-C182-5B4B-B6F8-984DBEE47774}"/>
              </a:ext>
            </a:extLst>
          </p:cNvPr>
          <p:cNvPicPr>
            <a:picLocks noChangeAspect="1"/>
          </p:cNvPicPr>
          <p:nvPr/>
        </p:nvPicPr>
        <p:blipFill>
          <a:blip r:embed="rId6"/>
          <a:stretch>
            <a:fillRect/>
          </a:stretch>
        </p:blipFill>
        <p:spPr>
          <a:xfrm>
            <a:off x="22949" y="3577525"/>
            <a:ext cx="4614085" cy="3280475"/>
          </a:xfrm>
          <a:prstGeom prst="rect">
            <a:avLst/>
          </a:prstGeom>
        </p:spPr>
      </p:pic>
      <p:sp>
        <p:nvSpPr>
          <p:cNvPr id="16" name="Content Placeholder 11">
            <a:extLst>
              <a:ext uri="{FF2B5EF4-FFF2-40B4-BE49-F238E27FC236}">
                <a16:creationId xmlns:a16="http://schemas.microsoft.com/office/drawing/2014/main" id="{C81AE6F2-B648-42D1-806E-5C0A4A9446A6}"/>
              </a:ext>
            </a:extLst>
          </p:cNvPr>
          <p:cNvSpPr>
            <a:spLocks noGrp="1"/>
          </p:cNvSpPr>
          <p:nvPr>
            <p:ph idx="1"/>
          </p:nvPr>
        </p:nvSpPr>
        <p:spPr>
          <a:xfrm>
            <a:off x="4983145" y="1552128"/>
            <a:ext cx="4303359" cy="4991175"/>
          </a:xfrm>
        </p:spPr>
        <p:txBody>
          <a:bodyPr>
            <a:normAutofit/>
          </a:bodyPr>
          <a:lstStyle/>
          <a:p>
            <a:r>
              <a:rPr lang="en-US" sz="2400" dirty="0"/>
              <a:t>Petroleum Engineering</a:t>
            </a:r>
          </a:p>
          <a:p>
            <a:r>
              <a:rPr lang="en-US" sz="2400" dirty="0"/>
              <a:t>Top - 4 US schools</a:t>
            </a:r>
          </a:p>
          <a:p>
            <a:r>
              <a:rPr lang="en-US" sz="2400" dirty="0"/>
              <a:t>Research Professors</a:t>
            </a:r>
          </a:p>
          <a:p>
            <a:r>
              <a:rPr lang="en-US" sz="2400" dirty="0"/>
              <a:t>Publications after 2010</a:t>
            </a:r>
          </a:p>
          <a:p>
            <a:r>
              <a:rPr lang="en-US" sz="2400" dirty="0"/>
              <a:t>Two major journals</a:t>
            </a:r>
          </a:p>
          <a:p>
            <a:pPr marL="0" indent="0" algn="ctr">
              <a:buNone/>
            </a:pPr>
            <a:endParaRPr lang="en-US" sz="2400" i="1" dirty="0"/>
          </a:p>
          <a:p>
            <a:pPr marL="0" indent="0" algn="ctr">
              <a:buNone/>
            </a:pPr>
            <a:r>
              <a:rPr lang="en-US" sz="2800" i="1" dirty="0"/>
              <a:t>Total of 88 professors</a:t>
            </a:r>
          </a:p>
          <a:p>
            <a:pPr marL="0" indent="0" algn="ctr">
              <a:buNone/>
            </a:pPr>
            <a:r>
              <a:rPr lang="en-US" sz="2800" i="1" dirty="0"/>
              <a:t> ~5700 publications</a:t>
            </a:r>
            <a:endParaRPr lang="en-US" sz="2400" dirty="0"/>
          </a:p>
          <a:p>
            <a:pPr marL="0" indent="0">
              <a:buNone/>
            </a:pPr>
            <a:endParaRPr lang="en-US" dirty="0"/>
          </a:p>
          <a:p>
            <a:endParaRPr lang="en-US" dirty="0"/>
          </a:p>
          <a:p>
            <a:endParaRPr lang="en-US" dirty="0"/>
          </a:p>
          <a:p>
            <a:endParaRPr lang="en-US" dirty="0"/>
          </a:p>
        </p:txBody>
      </p:sp>
      <p:grpSp>
        <p:nvGrpSpPr>
          <p:cNvPr id="17" name="Group 16">
            <a:extLst>
              <a:ext uri="{FF2B5EF4-FFF2-40B4-BE49-F238E27FC236}">
                <a16:creationId xmlns:a16="http://schemas.microsoft.com/office/drawing/2014/main" id="{9E2417C7-A82F-44F7-A96F-B751F3302F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8" name="Oval 17">
              <a:extLst>
                <a:ext uri="{FF2B5EF4-FFF2-40B4-BE49-F238E27FC236}">
                  <a16:creationId xmlns:a16="http://schemas.microsoft.com/office/drawing/2014/main" id="{C41F7344-9C8B-4289-B22F-5A9BE386F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7">
                <a:duotone>
                  <a:schemeClr val="accent1">
                    <a:shade val="45000"/>
                    <a:satMod val="135000"/>
                  </a:schemeClr>
                  <a:prstClr val="white"/>
                </a:duotone>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3D44D01D-A2CB-4AC9-9D70-A4DC027D1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pic>
        <p:nvPicPr>
          <p:cNvPr id="35" name="Picture 34">
            <a:extLst>
              <a:ext uri="{FF2B5EF4-FFF2-40B4-BE49-F238E27FC236}">
                <a16:creationId xmlns:a16="http://schemas.microsoft.com/office/drawing/2014/main" id="{3C13A8DF-7712-784A-A8C2-AA4B43EF79C4}"/>
              </a:ext>
            </a:extLst>
          </p:cNvPr>
          <p:cNvPicPr>
            <a:picLocks noChangeAspect="1"/>
          </p:cNvPicPr>
          <p:nvPr/>
        </p:nvPicPr>
        <p:blipFill>
          <a:blip r:embed="rId8"/>
          <a:stretch>
            <a:fillRect/>
          </a:stretch>
        </p:blipFill>
        <p:spPr>
          <a:xfrm>
            <a:off x="9799893" y="378027"/>
            <a:ext cx="2146300" cy="939800"/>
          </a:xfrm>
          <a:prstGeom prst="rect">
            <a:avLst/>
          </a:prstGeom>
        </p:spPr>
      </p:pic>
      <p:pic>
        <p:nvPicPr>
          <p:cNvPr id="37" name="Picture 36">
            <a:extLst>
              <a:ext uri="{FF2B5EF4-FFF2-40B4-BE49-F238E27FC236}">
                <a16:creationId xmlns:a16="http://schemas.microsoft.com/office/drawing/2014/main" id="{7E488B12-B5B9-6C44-B3A1-F74E04EE8F7F}"/>
              </a:ext>
            </a:extLst>
          </p:cNvPr>
          <p:cNvPicPr>
            <a:picLocks noChangeAspect="1"/>
          </p:cNvPicPr>
          <p:nvPr/>
        </p:nvPicPr>
        <p:blipFill>
          <a:blip r:embed="rId9"/>
          <a:stretch>
            <a:fillRect/>
          </a:stretch>
        </p:blipFill>
        <p:spPr>
          <a:xfrm>
            <a:off x="10161843" y="4724577"/>
            <a:ext cx="1422400" cy="1422400"/>
          </a:xfrm>
          <a:prstGeom prst="rect">
            <a:avLst/>
          </a:prstGeom>
        </p:spPr>
      </p:pic>
      <p:pic>
        <p:nvPicPr>
          <p:cNvPr id="39" name="Picture 38">
            <a:extLst>
              <a:ext uri="{FF2B5EF4-FFF2-40B4-BE49-F238E27FC236}">
                <a16:creationId xmlns:a16="http://schemas.microsoft.com/office/drawing/2014/main" id="{84D0D2B0-3BC8-1F4A-80E8-75650C592AEB}"/>
              </a:ext>
            </a:extLst>
          </p:cNvPr>
          <p:cNvPicPr>
            <a:picLocks noChangeAspect="1"/>
          </p:cNvPicPr>
          <p:nvPr/>
        </p:nvPicPr>
        <p:blipFill>
          <a:blip r:embed="rId10"/>
          <a:stretch>
            <a:fillRect/>
          </a:stretch>
        </p:blipFill>
        <p:spPr>
          <a:xfrm>
            <a:off x="10054463" y="2975520"/>
            <a:ext cx="1612900" cy="1339850"/>
          </a:xfrm>
          <a:prstGeom prst="rect">
            <a:avLst/>
          </a:prstGeom>
        </p:spPr>
      </p:pic>
      <p:pic>
        <p:nvPicPr>
          <p:cNvPr id="41" name="Picture 40">
            <a:extLst>
              <a:ext uri="{FF2B5EF4-FFF2-40B4-BE49-F238E27FC236}">
                <a16:creationId xmlns:a16="http://schemas.microsoft.com/office/drawing/2014/main" id="{F9F61B40-1046-234F-9BC4-74724BD2CF60}"/>
              </a:ext>
            </a:extLst>
          </p:cNvPr>
          <p:cNvPicPr>
            <a:picLocks noChangeAspect="1"/>
          </p:cNvPicPr>
          <p:nvPr/>
        </p:nvPicPr>
        <p:blipFill>
          <a:blip r:embed="rId11"/>
          <a:stretch>
            <a:fillRect/>
          </a:stretch>
        </p:blipFill>
        <p:spPr>
          <a:xfrm>
            <a:off x="9874123" y="1626513"/>
            <a:ext cx="2146300" cy="939800"/>
          </a:xfrm>
          <a:prstGeom prst="rect">
            <a:avLst/>
          </a:prstGeom>
        </p:spPr>
      </p:pic>
    </p:spTree>
    <p:extLst>
      <p:ext uri="{BB962C8B-B14F-4D97-AF65-F5344CB8AC3E}">
        <p14:creationId xmlns:p14="http://schemas.microsoft.com/office/powerpoint/2010/main" val="915099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1A803-F96D-1A47-B364-E28C6355ED1F}"/>
              </a:ext>
            </a:extLst>
          </p:cNvPr>
          <p:cNvSpPr>
            <a:spLocks noGrp="1"/>
          </p:cNvSpPr>
          <p:nvPr>
            <p:ph type="title"/>
          </p:nvPr>
        </p:nvSpPr>
        <p:spPr>
          <a:xfrm>
            <a:off x="985765" y="19759"/>
            <a:ext cx="10058400" cy="1180391"/>
          </a:xfrm>
        </p:spPr>
        <p:txBody>
          <a:bodyPr/>
          <a:lstStyle/>
          <a:p>
            <a:pPr algn="r"/>
            <a:r>
              <a:rPr lang="en-US" dirty="0"/>
              <a:t>data acquisition</a:t>
            </a:r>
          </a:p>
        </p:txBody>
      </p:sp>
      <p:graphicFrame>
        <p:nvGraphicFramePr>
          <p:cNvPr id="4" name="Content Placeholder 3">
            <a:extLst>
              <a:ext uri="{FF2B5EF4-FFF2-40B4-BE49-F238E27FC236}">
                <a16:creationId xmlns:a16="http://schemas.microsoft.com/office/drawing/2014/main" id="{E62499A4-2B8F-324F-9648-BE79F1E2C9B5}"/>
              </a:ext>
            </a:extLst>
          </p:cNvPr>
          <p:cNvGraphicFramePr>
            <a:graphicFrameLocks noGrp="1" noChangeAspect="1"/>
          </p:cNvGraphicFramePr>
          <p:nvPr>
            <p:ph idx="1"/>
            <p:extLst>
              <p:ext uri="{D42A27DB-BD31-4B8C-83A1-F6EECF244321}">
                <p14:modId xmlns:p14="http://schemas.microsoft.com/office/powerpoint/2010/main" val="3083493458"/>
              </p:ext>
            </p:extLst>
          </p:nvPr>
        </p:nvGraphicFramePr>
        <p:xfrm>
          <a:off x="73573" y="19759"/>
          <a:ext cx="10363200" cy="6838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531FF779-1C93-2D41-A1DE-9E71BBE4BEE2}"/>
              </a:ext>
            </a:extLst>
          </p:cNvPr>
          <p:cNvPicPr>
            <a:picLocks noChangeAspect="1"/>
          </p:cNvPicPr>
          <p:nvPr/>
        </p:nvPicPr>
        <p:blipFill>
          <a:blip r:embed="rId8"/>
          <a:stretch>
            <a:fillRect/>
          </a:stretch>
        </p:blipFill>
        <p:spPr>
          <a:xfrm>
            <a:off x="281572" y="882868"/>
            <a:ext cx="3214760" cy="3515204"/>
          </a:xfrm>
          <a:prstGeom prst="rect">
            <a:avLst/>
          </a:prstGeom>
        </p:spPr>
      </p:pic>
      <p:pic>
        <p:nvPicPr>
          <p:cNvPr id="8" name="Picture 7">
            <a:extLst>
              <a:ext uri="{FF2B5EF4-FFF2-40B4-BE49-F238E27FC236}">
                <a16:creationId xmlns:a16="http://schemas.microsoft.com/office/drawing/2014/main" id="{E57675AA-3622-3D46-92F0-B0D42A02E2EF}"/>
              </a:ext>
            </a:extLst>
          </p:cNvPr>
          <p:cNvPicPr>
            <a:picLocks noChangeAspect="1"/>
          </p:cNvPicPr>
          <p:nvPr/>
        </p:nvPicPr>
        <p:blipFill>
          <a:blip r:embed="rId9"/>
          <a:stretch>
            <a:fillRect/>
          </a:stretch>
        </p:blipFill>
        <p:spPr>
          <a:xfrm>
            <a:off x="9291639" y="2865820"/>
            <a:ext cx="2768600" cy="736600"/>
          </a:xfrm>
          <a:prstGeom prst="rect">
            <a:avLst/>
          </a:prstGeom>
        </p:spPr>
      </p:pic>
    </p:spTree>
    <p:extLst>
      <p:ext uri="{BB962C8B-B14F-4D97-AF65-F5344CB8AC3E}">
        <p14:creationId xmlns:p14="http://schemas.microsoft.com/office/powerpoint/2010/main" val="4117013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7FE66-AE86-9446-836B-9ABAE8121663}"/>
              </a:ext>
            </a:extLst>
          </p:cNvPr>
          <p:cNvSpPr>
            <a:spLocks noGrp="1"/>
          </p:cNvSpPr>
          <p:nvPr>
            <p:ph type="title"/>
          </p:nvPr>
        </p:nvSpPr>
        <p:spPr/>
        <p:txBody>
          <a:bodyPr>
            <a:normAutofit/>
          </a:bodyPr>
          <a:lstStyle/>
          <a:p>
            <a:pPr algn="ctr"/>
            <a:r>
              <a:rPr lang="en-US" dirty="0"/>
              <a:t>unsupervised modeling process</a:t>
            </a:r>
            <a:endParaRPr lang="en-US" dirty="0">
              <a:solidFill>
                <a:srgbClr val="FF0000"/>
              </a:solidFill>
            </a:endParaRPr>
          </a:p>
        </p:txBody>
      </p:sp>
      <p:graphicFrame>
        <p:nvGraphicFramePr>
          <p:cNvPr id="4" name="Content Placeholder 5">
            <a:extLst>
              <a:ext uri="{FF2B5EF4-FFF2-40B4-BE49-F238E27FC236}">
                <a16:creationId xmlns:a16="http://schemas.microsoft.com/office/drawing/2014/main" id="{EB06E5B9-16A9-E24C-85EA-0EE311A6F17E}"/>
              </a:ext>
            </a:extLst>
          </p:cNvPr>
          <p:cNvGraphicFramePr>
            <a:graphicFrameLocks noGrp="1"/>
          </p:cNvGraphicFramePr>
          <p:nvPr>
            <p:ph idx="1"/>
            <p:extLst>
              <p:ext uri="{D42A27DB-BD31-4B8C-83A1-F6EECF244321}">
                <p14:modId xmlns:p14="http://schemas.microsoft.com/office/powerpoint/2010/main" val="1077195095"/>
              </p:ext>
            </p:extLst>
          </p:nvPr>
        </p:nvGraphicFramePr>
        <p:xfrm>
          <a:off x="1069848" y="2628900"/>
          <a:ext cx="10058400" cy="4051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CB340706-159C-AA49-B172-07893B3DF407}"/>
              </a:ext>
            </a:extLst>
          </p:cNvPr>
          <p:cNvSpPr txBox="1"/>
          <p:nvPr/>
        </p:nvSpPr>
        <p:spPr>
          <a:xfrm>
            <a:off x="1171448" y="2398067"/>
            <a:ext cx="10171289" cy="461665"/>
          </a:xfrm>
          <a:prstGeom prst="rect">
            <a:avLst/>
          </a:prstGeom>
          <a:noFill/>
        </p:spPr>
        <p:txBody>
          <a:bodyPr wrap="square" rtlCol="0">
            <a:spAutoFit/>
          </a:bodyPr>
          <a:lstStyle/>
          <a:p>
            <a:r>
              <a:rPr lang="en-US" sz="2400" dirty="0">
                <a:solidFill>
                  <a:srgbClr val="C00000"/>
                </a:solidFill>
              </a:rPr>
              <a:t>DISCOVER RESEARCH TOPICS FROM PUBLICATIONS OF PROFESSORS</a:t>
            </a:r>
          </a:p>
        </p:txBody>
      </p:sp>
    </p:spTree>
    <p:extLst>
      <p:ext uri="{BB962C8B-B14F-4D97-AF65-F5344CB8AC3E}">
        <p14:creationId xmlns:p14="http://schemas.microsoft.com/office/powerpoint/2010/main" val="32077433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9F2D2B6F-4547-664A-8DD2-EAFA2DC28B4B}"/>
              </a:ext>
            </a:extLst>
          </p:cNvPr>
          <p:cNvGraphicFramePr>
            <a:graphicFrameLocks noGrp="1"/>
          </p:cNvGraphicFramePr>
          <p:nvPr>
            <p:ph idx="1"/>
            <p:extLst>
              <p:ext uri="{D42A27DB-BD31-4B8C-83A1-F6EECF244321}">
                <p14:modId xmlns:p14="http://schemas.microsoft.com/office/powerpoint/2010/main" val="1669571217"/>
              </p:ext>
            </p:extLst>
          </p:nvPr>
        </p:nvGraphicFramePr>
        <p:xfrm>
          <a:off x="5343809" y="110164"/>
          <a:ext cx="6730276" cy="19895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TextBox 15">
            <a:extLst>
              <a:ext uri="{FF2B5EF4-FFF2-40B4-BE49-F238E27FC236}">
                <a16:creationId xmlns:a16="http://schemas.microsoft.com/office/drawing/2014/main" id="{7A3F242E-AC3C-DF40-840D-D3DF14D42A2D}"/>
              </a:ext>
            </a:extLst>
          </p:cNvPr>
          <p:cNvSpPr txBox="1"/>
          <p:nvPr/>
        </p:nvSpPr>
        <p:spPr>
          <a:xfrm>
            <a:off x="5572999" y="2253945"/>
            <a:ext cx="6271896" cy="4216539"/>
          </a:xfrm>
          <a:prstGeom prst="rect">
            <a:avLst/>
          </a:prstGeom>
          <a:noFill/>
        </p:spPr>
        <p:txBody>
          <a:bodyPr wrap="square" rtlCol="0">
            <a:spAutoFit/>
          </a:bodyPr>
          <a:lstStyle/>
          <a:p>
            <a:pPr marL="571500" lvl="0" indent="-571500">
              <a:buFont typeface="Arial" panose="020B0604020202020204" pitchFamily="34" charset="0"/>
              <a:buChar char="•"/>
            </a:pPr>
            <a:r>
              <a:rPr lang="en-US" sz="2800" dirty="0"/>
              <a:t>Add domain-specific </a:t>
            </a:r>
            <a:r>
              <a:rPr lang="en-US" sz="2800" dirty="0" err="1"/>
              <a:t>stopwords</a:t>
            </a:r>
            <a:endParaRPr lang="en-US" sz="2800" dirty="0"/>
          </a:p>
          <a:p>
            <a:pPr marL="571500" lvl="0" indent="-571500">
              <a:buFont typeface="Arial" panose="020B0604020202020204" pitchFamily="34" charset="0"/>
              <a:buChar char="•"/>
            </a:pPr>
            <a:endParaRPr lang="en-US" sz="2800" dirty="0"/>
          </a:p>
          <a:p>
            <a:pPr marL="571500" lvl="0" indent="-571500">
              <a:buFont typeface="Arial" panose="020B0604020202020204" pitchFamily="34" charset="0"/>
              <a:buChar char="•"/>
            </a:pPr>
            <a:r>
              <a:rPr lang="en-US" sz="2800" dirty="0"/>
              <a:t>Count Vectorization</a:t>
            </a:r>
          </a:p>
          <a:p>
            <a:pPr marL="571500" lvl="0" indent="-571500">
              <a:buFont typeface="Arial" panose="020B0604020202020204" pitchFamily="34" charset="0"/>
              <a:buChar char="•"/>
            </a:pPr>
            <a:endParaRPr lang="en-US" sz="2800" dirty="0"/>
          </a:p>
          <a:p>
            <a:pPr marL="571500" lvl="0" indent="-571500">
              <a:buFont typeface="Arial" panose="020B0604020202020204" pitchFamily="34" charset="0"/>
              <a:buChar char="•"/>
            </a:pPr>
            <a:r>
              <a:rPr lang="en-US" sz="2800" dirty="0"/>
              <a:t>Lemmatization</a:t>
            </a:r>
          </a:p>
          <a:p>
            <a:pPr marL="571500" lvl="0" indent="-571500">
              <a:buFont typeface="Arial" panose="020B0604020202020204" pitchFamily="34" charset="0"/>
              <a:buChar char="•"/>
            </a:pPr>
            <a:endParaRPr lang="en-US" sz="2800" dirty="0"/>
          </a:p>
          <a:p>
            <a:pPr marL="571500" lvl="0" indent="-571500">
              <a:buFont typeface="Arial" panose="020B0604020202020204" pitchFamily="34" charset="0"/>
              <a:buChar char="•"/>
            </a:pPr>
            <a:r>
              <a:rPr lang="en-US" sz="2800" dirty="0"/>
              <a:t>N-grams</a:t>
            </a:r>
          </a:p>
          <a:p>
            <a:pPr marL="571500" lvl="0" indent="-571500">
              <a:buFont typeface="Arial" panose="020B0604020202020204" pitchFamily="34" charset="0"/>
              <a:buChar char="•"/>
            </a:pPr>
            <a:endParaRPr lang="en-US" sz="2800" dirty="0"/>
          </a:p>
          <a:p>
            <a:pPr marL="571500" lvl="0" indent="-571500">
              <a:buFont typeface="Arial" panose="020B0604020202020204" pitchFamily="34" charset="0"/>
              <a:buChar char="•"/>
            </a:pPr>
            <a:r>
              <a:rPr lang="en-US" sz="2800" dirty="0"/>
              <a:t>POS tagging</a:t>
            </a:r>
          </a:p>
          <a:p>
            <a:endParaRPr lang="en-US" sz="1400" dirty="0"/>
          </a:p>
        </p:txBody>
      </p:sp>
      <p:pic>
        <p:nvPicPr>
          <p:cNvPr id="17" name="Picture 16">
            <a:extLst>
              <a:ext uri="{FF2B5EF4-FFF2-40B4-BE49-F238E27FC236}">
                <a16:creationId xmlns:a16="http://schemas.microsoft.com/office/drawing/2014/main" id="{A19365B1-0555-B544-B4C6-827A06E91E74}"/>
              </a:ext>
            </a:extLst>
          </p:cNvPr>
          <p:cNvPicPr>
            <a:picLocks noChangeAspect="1"/>
          </p:cNvPicPr>
          <p:nvPr/>
        </p:nvPicPr>
        <p:blipFill>
          <a:blip r:embed="rId8"/>
          <a:stretch>
            <a:fillRect/>
          </a:stretch>
        </p:blipFill>
        <p:spPr>
          <a:xfrm>
            <a:off x="771841" y="2099734"/>
            <a:ext cx="4011699" cy="2620007"/>
          </a:xfrm>
          <a:prstGeom prst="rect">
            <a:avLst/>
          </a:prstGeom>
        </p:spPr>
      </p:pic>
    </p:spTree>
    <p:extLst>
      <p:ext uri="{BB962C8B-B14F-4D97-AF65-F5344CB8AC3E}">
        <p14:creationId xmlns:p14="http://schemas.microsoft.com/office/powerpoint/2010/main" val="2123667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9F2D2B6F-4547-664A-8DD2-EAFA2DC28B4B}"/>
              </a:ext>
            </a:extLst>
          </p:cNvPr>
          <p:cNvGraphicFramePr>
            <a:graphicFrameLocks noGrp="1"/>
          </p:cNvGraphicFramePr>
          <p:nvPr>
            <p:ph idx="1"/>
            <p:extLst>
              <p:ext uri="{D42A27DB-BD31-4B8C-83A1-F6EECF244321}">
                <p14:modId xmlns:p14="http://schemas.microsoft.com/office/powerpoint/2010/main" val="4099812890"/>
              </p:ext>
            </p:extLst>
          </p:nvPr>
        </p:nvGraphicFramePr>
        <p:xfrm>
          <a:off x="5310242" y="121453"/>
          <a:ext cx="6730276" cy="19895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FB4191CF-6DFC-5343-BC84-B9F8AD7A7526}"/>
              </a:ext>
            </a:extLst>
          </p:cNvPr>
          <p:cNvSpPr txBox="1"/>
          <p:nvPr/>
        </p:nvSpPr>
        <p:spPr>
          <a:xfrm>
            <a:off x="5768622" y="2799647"/>
            <a:ext cx="6271896" cy="3323987"/>
          </a:xfrm>
          <a:prstGeom prst="rect">
            <a:avLst/>
          </a:prstGeom>
          <a:noFill/>
        </p:spPr>
        <p:txBody>
          <a:bodyPr wrap="square" rtlCol="0">
            <a:spAutoFit/>
          </a:bodyPr>
          <a:lstStyle/>
          <a:p>
            <a:pPr marL="571500" lvl="0" indent="-571500">
              <a:buFont typeface="Arial" panose="020B0604020202020204" pitchFamily="34" charset="0"/>
              <a:buChar char="•"/>
            </a:pPr>
            <a:r>
              <a:rPr lang="en-US" sz="2800" dirty="0"/>
              <a:t>K-Means clustering model</a:t>
            </a:r>
          </a:p>
          <a:p>
            <a:pPr marL="571500" lvl="0" indent="-571500">
              <a:buFont typeface="Arial" panose="020B0604020202020204" pitchFamily="34" charset="0"/>
              <a:buChar char="•"/>
            </a:pPr>
            <a:endParaRPr lang="en-US" sz="2800" dirty="0"/>
          </a:p>
          <a:p>
            <a:pPr marL="571500" lvl="0" indent="-571500">
              <a:buFont typeface="Arial" panose="020B0604020202020204" pitchFamily="34" charset="0"/>
              <a:buChar char="•"/>
            </a:pPr>
            <a:r>
              <a:rPr lang="en-US" sz="2800" dirty="0"/>
              <a:t>Visualize clusters using SVD</a:t>
            </a:r>
          </a:p>
          <a:p>
            <a:pPr marL="571500" lvl="0" indent="-571500">
              <a:buFont typeface="Arial" panose="020B0604020202020204" pitchFamily="34" charset="0"/>
              <a:buChar char="•"/>
            </a:pPr>
            <a:endParaRPr lang="en-US" sz="2800" dirty="0"/>
          </a:p>
          <a:p>
            <a:pPr marL="571500" lvl="0" indent="-571500">
              <a:buFont typeface="Arial" panose="020B0604020202020204" pitchFamily="34" charset="0"/>
              <a:buChar char="•"/>
            </a:pPr>
            <a:r>
              <a:rPr lang="en-US" sz="2800" dirty="0"/>
              <a:t>Optimize number of clusters using Elbow Method and Silhouette Analysis </a:t>
            </a:r>
          </a:p>
          <a:p>
            <a:endParaRPr lang="en-US" sz="1400" dirty="0"/>
          </a:p>
        </p:txBody>
      </p:sp>
      <p:pic>
        <p:nvPicPr>
          <p:cNvPr id="3" name="Picture 2">
            <a:extLst>
              <a:ext uri="{FF2B5EF4-FFF2-40B4-BE49-F238E27FC236}">
                <a16:creationId xmlns:a16="http://schemas.microsoft.com/office/drawing/2014/main" id="{4B8F01DD-5010-514B-86DD-F1D510379296}"/>
              </a:ext>
            </a:extLst>
          </p:cNvPr>
          <p:cNvPicPr>
            <a:picLocks noChangeAspect="1"/>
          </p:cNvPicPr>
          <p:nvPr/>
        </p:nvPicPr>
        <p:blipFill rotWithShape="1">
          <a:blip r:embed="rId8"/>
          <a:srcRect t="1263"/>
          <a:stretch/>
        </p:blipFill>
        <p:spPr>
          <a:xfrm>
            <a:off x="126294" y="1862667"/>
            <a:ext cx="5642328" cy="4916310"/>
          </a:xfrm>
          <a:prstGeom prst="rect">
            <a:avLst/>
          </a:prstGeom>
        </p:spPr>
      </p:pic>
      <p:pic>
        <p:nvPicPr>
          <p:cNvPr id="5" name="Picture 4">
            <a:extLst>
              <a:ext uri="{FF2B5EF4-FFF2-40B4-BE49-F238E27FC236}">
                <a16:creationId xmlns:a16="http://schemas.microsoft.com/office/drawing/2014/main" id="{79EED2FB-6991-D14D-A4E7-D2D8FBCA0619}"/>
              </a:ext>
            </a:extLst>
          </p:cNvPr>
          <p:cNvPicPr>
            <a:picLocks noChangeAspect="1"/>
          </p:cNvPicPr>
          <p:nvPr/>
        </p:nvPicPr>
        <p:blipFill>
          <a:blip r:embed="rId9"/>
          <a:stretch>
            <a:fillRect/>
          </a:stretch>
        </p:blipFill>
        <p:spPr>
          <a:xfrm>
            <a:off x="1579739" y="471360"/>
            <a:ext cx="1943100" cy="1041400"/>
          </a:xfrm>
          <a:prstGeom prst="rect">
            <a:avLst/>
          </a:prstGeom>
        </p:spPr>
      </p:pic>
    </p:spTree>
    <p:extLst>
      <p:ext uri="{BB962C8B-B14F-4D97-AF65-F5344CB8AC3E}">
        <p14:creationId xmlns:p14="http://schemas.microsoft.com/office/powerpoint/2010/main" val="692627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9F2D2B6F-4547-664A-8DD2-EAFA2DC28B4B}"/>
              </a:ext>
            </a:extLst>
          </p:cNvPr>
          <p:cNvGraphicFramePr>
            <a:graphicFrameLocks noGrp="1"/>
          </p:cNvGraphicFramePr>
          <p:nvPr>
            <p:ph idx="1"/>
            <p:extLst>
              <p:ext uri="{D42A27DB-BD31-4B8C-83A1-F6EECF244321}">
                <p14:modId xmlns:p14="http://schemas.microsoft.com/office/powerpoint/2010/main" val="2711203293"/>
              </p:ext>
            </p:extLst>
          </p:nvPr>
        </p:nvGraphicFramePr>
        <p:xfrm>
          <a:off x="5324944" y="180622"/>
          <a:ext cx="6730276" cy="19895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FB4191CF-6DFC-5343-BC84-B9F8AD7A7526}"/>
              </a:ext>
            </a:extLst>
          </p:cNvPr>
          <p:cNvSpPr txBox="1"/>
          <p:nvPr/>
        </p:nvSpPr>
        <p:spPr>
          <a:xfrm>
            <a:off x="5655734" y="2580484"/>
            <a:ext cx="6271896" cy="3323987"/>
          </a:xfrm>
          <a:prstGeom prst="rect">
            <a:avLst/>
          </a:prstGeom>
          <a:noFill/>
        </p:spPr>
        <p:txBody>
          <a:bodyPr wrap="square" rtlCol="0">
            <a:spAutoFit/>
          </a:bodyPr>
          <a:lstStyle/>
          <a:p>
            <a:pPr marL="571500" lvl="0" indent="-571500">
              <a:buFont typeface="Arial" panose="020B0604020202020204" pitchFamily="34" charset="0"/>
              <a:buChar char="•"/>
            </a:pPr>
            <a:r>
              <a:rPr lang="en-US" sz="2800" dirty="0"/>
              <a:t>NMF, LSI, HDP, LDA, LDA Mallet  model</a:t>
            </a:r>
          </a:p>
          <a:p>
            <a:pPr marL="571500" lvl="0" indent="-571500">
              <a:buFont typeface="Arial" panose="020B0604020202020204" pitchFamily="34" charset="0"/>
              <a:buChar char="•"/>
            </a:pPr>
            <a:endParaRPr lang="en-US" sz="2800" dirty="0"/>
          </a:p>
          <a:p>
            <a:pPr marL="571500" lvl="0" indent="-571500">
              <a:buFont typeface="Arial" panose="020B0604020202020204" pitchFamily="34" charset="0"/>
              <a:buChar char="•"/>
            </a:pPr>
            <a:r>
              <a:rPr lang="en-US" sz="2800" dirty="0"/>
              <a:t>Visualize topics using </a:t>
            </a:r>
            <a:r>
              <a:rPr lang="en-US" sz="2800" dirty="0" err="1"/>
              <a:t>pyLDAvis</a:t>
            </a:r>
            <a:endParaRPr lang="en-US" sz="2800" dirty="0"/>
          </a:p>
          <a:p>
            <a:pPr marL="571500" lvl="0" indent="-571500">
              <a:buFont typeface="Arial" panose="020B0604020202020204" pitchFamily="34" charset="0"/>
              <a:buChar char="•"/>
            </a:pPr>
            <a:endParaRPr lang="en-US" sz="2800" dirty="0"/>
          </a:p>
          <a:p>
            <a:pPr marL="571500" lvl="0" indent="-571500">
              <a:buFont typeface="Arial" panose="020B0604020202020204" pitchFamily="34" charset="0"/>
              <a:buChar char="•"/>
            </a:pPr>
            <a:r>
              <a:rPr lang="en-US" sz="2800" dirty="0"/>
              <a:t>Optimize number of topics using Coherence Plots</a:t>
            </a:r>
          </a:p>
          <a:p>
            <a:endParaRPr lang="en-US" sz="1400" dirty="0"/>
          </a:p>
        </p:txBody>
      </p:sp>
      <p:pic>
        <p:nvPicPr>
          <p:cNvPr id="12" name="Picture 11">
            <a:extLst>
              <a:ext uri="{FF2B5EF4-FFF2-40B4-BE49-F238E27FC236}">
                <a16:creationId xmlns:a16="http://schemas.microsoft.com/office/drawing/2014/main" id="{CA352B20-00C9-1C47-B579-0A8A78253CF6}"/>
              </a:ext>
            </a:extLst>
          </p:cNvPr>
          <p:cNvPicPr>
            <a:picLocks noChangeAspect="1"/>
          </p:cNvPicPr>
          <p:nvPr/>
        </p:nvPicPr>
        <p:blipFill>
          <a:blip r:embed="rId8"/>
          <a:stretch>
            <a:fillRect/>
          </a:stretch>
        </p:blipFill>
        <p:spPr>
          <a:xfrm>
            <a:off x="454924" y="3039436"/>
            <a:ext cx="4726676" cy="3095974"/>
          </a:xfrm>
          <a:prstGeom prst="rect">
            <a:avLst/>
          </a:prstGeom>
        </p:spPr>
      </p:pic>
      <p:pic>
        <p:nvPicPr>
          <p:cNvPr id="16" name="Picture 15">
            <a:extLst>
              <a:ext uri="{FF2B5EF4-FFF2-40B4-BE49-F238E27FC236}">
                <a16:creationId xmlns:a16="http://schemas.microsoft.com/office/drawing/2014/main" id="{5DD71892-5A93-C843-ACEF-26D1996FF348}"/>
              </a:ext>
            </a:extLst>
          </p:cNvPr>
          <p:cNvPicPr>
            <a:picLocks noChangeAspect="1"/>
          </p:cNvPicPr>
          <p:nvPr/>
        </p:nvPicPr>
        <p:blipFill>
          <a:blip r:embed="rId9"/>
          <a:stretch>
            <a:fillRect/>
          </a:stretch>
        </p:blipFill>
        <p:spPr>
          <a:xfrm>
            <a:off x="856026" y="1175407"/>
            <a:ext cx="3924472" cy="1217083"/>
          </a:xfrm>
          <a:prstGeom prst="rect">
            <a:avLst/>
          </a:prstGeom>
        </p:spPr>
      </p:pic>
    </p:spTree>
    <p:extLst>
      <p:ext uri="{BB962C8B-B14F-4D97-AF65-F5344CB8AC3E}">
        <p14:creationId xmlns:p14="http://schemas.microsoft.com/office/powerpoint/2010/main" val="2405840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BAA79-E7F2-4748-B0F4-82E6DA22225E}"/>
              </a:ext>
            </a:extLst>
          </p:cNvPr>
          <p:cNvSpPr>
            <a:spLocks noGrp="1"/>
          </p:cNvSpPr>
          <p:nvPr>
            <p:ph type="title"/>
          </p:nvPr>
        </p:nvSpPr>
        <p:spPr>
          <a:xfrm>
            <a:off x="943724" y="0"/>
            <a:ext cx="10058400" cy="1609344"/>
          </a:xfrm>
        </p:spPr>
        <p:txBody>
          <a:bodyPr/>
          <a:lstStyle/>
          <a:p>
            <a:r>
              <a:rPr lang="en-US" dirty="0"/>
              <a:t>model comparison and evaluation</a:t>
            </a:r>
          </a:p>
        </p:txBody>
      </p:sp>
      <p:sp>
        <p:nvSpPr>
          <p:cNvPr id="13" name="TextBox 12">
            <a:extLst>
              <a:ext uri="{FF2B5EF4-FFF2-40B4-BE49-F238E27FC236}">
                <a16:creationId xmlns:a16="http://schemas.microsoft.com/office/drawing/2014/main" id="{66ACE621-D68B-E74F-AA5A-313DDA5849A9}"/>
              </a:ext>
            </a:extLst>
          </p:cNvPr>
          <p:cNvSpPr txBox="1"/>
          <p:nvPr/>
        </p:nvSpPr>
        <p:spPr>
          <a:xfrm>
            <a:off x="762892" y="5321592"/>
            <a:ext cx="521970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Visualization of Clusters/Topics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Coherence Score</a:t>
            </a:r>
          </a:p>
          <a:p>
            <a:pPr marL="285750" indent="-285750">
              <a:buFont typeface="Arial" panose="020B0604020202020204" pitchFamily="34" charset="0"/>
              <a:buChar char="•"/>
            </a:pPr>
            <a:endParaRPr lang="en-US" sz="2400" dirty="0"/>
          </a:p>
        </p:txBody>
      </p:sp>
      <p:pic>
        <p:nvPicPr>
          <p:cNvPr id="15" name="Picture 14">
            <a:extLst>
              <a:ext uri="{FF2B5EF4-FFF2-40B4-BE49-F238E27FC236}">
                <a16:creationId xmlns:a16="http://schemas.microsoft.com/office/drawing/2014/main" id="{DBEDACA3-1471-C441-B8C2-4156E1EDAB8A}"/>
              </a:ext>
            </a:extLst>
          </p:cNvPr>
          <p:cNvPicPr>
            <a:picLocks noChangeAspect="1"/>
          </p:cNvPicPr>
          <p:nvPr/>
        </p:nvPicPr>
        <p:blipFill>
          <a:blip r:embed="rId3"/>
          <a:stretch>
            <a:fillRect/>
          </a:stretch>
        </p:blipFill>
        <p:spPr>
          <a:xfrm>
            <a:off x="449440" y="1136651"/>
            <a:ext cx="5219700" cy="4178300"/>
          </a:xfrm>
          <a:prstGeom prst="rect">
            <a:avLst/>
          </a:prstGeom>
        </p:spPr>
      </p:pic>
      <p:sp>
        <p:nvSpPr>
          <p:cNvPr id="18" name="TextBox 17">
            <a:extLst>
              <a:ext uri="{FF2B5EF4-FFF2-40B4-BE49-F238E27FC236}">
                <a16:creationId xmlns:a16="http://schemas.microsoft.com/office/drawing/2014/main" id="{B8A0E0F6-CFEE-7D48-9FCD-978E37C4028E}"/>
              </a:ext>
            </a:extLst>
          </p:cNvPr>
          <p:cNvSpPr txBox="1"/>
          <p:nvPr/>
        </p:nvSpPr>
        <p:spPr>
          <a:xfrm>
            <a:off x="6895765" y="5380672"/>
            <a:ext cx="4696178" cy="1477328"/>
          </a:xfrm>
          <a:prstGeom prst="rect">
            <a:avLst/>
          </a:prstGeom>
          <a:noFill/>
        </p:spPr>
        <p:txBody>
          <a:bodyPr wrap="square" rtlCol="0">
            <a:spAutoFit/>
          </a:bodyPr>
          <a:lstStyle/>
          <a:p>
            <a:pPr marL="285750" indent="-285750">
              <a:buFont typeface="Arial" panose="020B0604020202020204" pitchFamily="34" charset="0"/>
              <a:buChar char="•"/>
            </a:pPr>
            <a:r>
              <a:rPr lang="en-US" sz="2400" dirty="0"/>
              <a:t>Domain Knowledge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Run Time</a:t>
            </a:r>
          </a:p>
          <a:p>
            <a:endParaRPr lang="en-US" dirty="0"/>
          </a:p>
        </p:txBody>
      </p:sp>
      <p:pic>
        <p:nvPicPr>
          <p:cNvPr id="20" name="Picture 19">
            <a:extLst>
              <a:ext uri="{FF2B5EF4-FFF2-40B4-BE49-F238E27FC236}">
                <a16:creationId xmlns:a16="http://schemas.microsoft.com/office/drawing/2014/main" id="{578FD9EA-56FD-644B-8C0D-D0DC44F82911}"/>
              </a:ext>
            </a:extLst>
          </p:cNvPr>
          <p:cNvPicPr>
            <a:picLocks noChangeAspect="1"/>
          </p:cNvPicPr>
          <p:nvPr/>
        </p:nvPicPr>
        <p:blipFill>
          <a:blip r:embed="rId4"/>
          <a:stretch>
            <a:fillRect/>
          </a:stretch>
        </p:blipFill>
        <p:spPr>
          <a:xfrm>
            <a:off x="6200508" y="1136651"/>
            <a:ext cx="5295900" cy="4178300"/>
          </a:xfrm>
          <a:prstGeom prst="rect">
            <a:avLst/>
          </a:prstGeom>
        </p:spPr>
      </p:pic>
      <p:sp>
        <p:nvSpPr>
          <p:cNvPr id="21" name="TextBox 20">
            <a:extLst>
              <a:ext uri="{FF2B5EF4-FFF2-40B4-BE49-F238E27FC236}">
                <a16:creationId xmlns:a16="http://schemas.microsoft.com/office/drawing/2014/main" id="{AB4440C0-7D57-9C4C-B38D-EA6284B4336C}"/>
              </a:ext>
            </a:extLst>
          </p:cNvPr>
          <p:cNvSpPr txBox="1"/>
          <p:nvPr/>
        </p:nvSpPr>
        <p:spPr>
          <a:xfrm>
            <a:off x="7536661" y="1828801"/>
            <a:ext cx="745066" cy="369332"/>
          </a:xfrm>
          <a:prstGeom prst="rect">
            <a:avLst/>
          </a:prstGeom>
          <a:noFill/>
        </p:spPr>
        <p:txBody>
          <a:bodyPr wrap="square" rtlCol="0">
            <a:spAutoFit/>
          </a:bodyPr>
          <a:lstStyle/>
          <a:p>
            <a:pPr algn="ctr"/>
            <a:r>
              <a:rPr lang="en-US" b="1" dirty="0"/>
              <a:t>57%</a:t>
            </a:r>
          </a:p>
        </p:txBody>
      </p:sp>
      <p:sp>
        <p:nvSpPr>
          <p:cNvPr id="22" name="TextBox 21">
            <a:extLst>
              <a:ext uri="{FF2B5EF4-FFF2-40B4-BE49-F238E27FC236}">
                <a16:creationId xmlns:a16="http://schemas.microsoft.com/office/drawing/2014/main" id="{A23032AE-1E09-4B40-B89D-D1F48B05681E}"/>
              </a:ext>
            </a:extLst>
          </p:cNvPr>
          <p:cNvSpPr txBox="1"/>
          <p:nvPr/>
        </p:nvSpPr>
        <p:spPr>
          <a:xfrm>
            <a:off x="9516534" y="3962399"/>
            <a:ext cx="1354667" cy="369332"/>
          </a:xfrm>
          <a:prstGeom prst="rect">
            <a:avLst/>
          </a:prstGeom>
          <a:noFill/>
        </p:spPr>
        <p:txBody>
          <a:bodyPr wrap="square" rtlCol="0">
            <a:spAutoFit/>
          </a:bodyPr>
          <a:lstStyle/>
          <a:p>
            <a:pPr algn="ctr"/>
            <a:r>
              <a:rPr lang="en-US" b="1" dirty="0"/>
              <a:t>11 topics</a:t>
            </a:r>
          </a:p>
        </p:txBody>
      </p:sp>
      <p:cxnSp>
        <p:nvCxnSpPr>
          <p:cNvPr id="26" name="Straight Connector 25">
            <a:extLst>
              <a:ext uri="{FF2B5EF4-FFF2-40B4-BE49-F238E27FC236}">
                <a16:creationId xmlns:a16="http://schemas.microsoft.com/office/drawing/2014/main" id="{FA79584D-0FE6-8340-9097-06E1B4397CA2}"/>
              </a:ext>
            </a:extLst>
          </p:cNvPr>
          <p:cNvCxnSpPr/>
          <p:nvPr/>
        </p:nvCxnSpPr>
        <p:spPr>
          <a:xfrm>
            <a:off x="9516534" y="1609344"/>
            <a:ext cx="0" cy="323358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34566A15-626B-9B4D-BB63-EE379767C3FE}"/>
              </a:ext>
            </a:extLst>
          </p:cNvPr>
          <p:cNvCxnSpPr/>
          <p:nvPr/>
        </p:nvCxnSpPr>
        <p:spPr>
          <a:xfrm flipH="1">
            <a:off x="6895765" y="1609344"/>
            <a:ext cx="2620769"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Rectangle 28">
            <a:extLst>
              <a:ext uri="{FF2B5EF4-FFF2-40B4-BE49-F238E27FC236}">
                <a16:creationId xmlns:a16="http://schemas.microsoft.com/office/drawing/2014/main" id="{4D9997CA-A1DB-F644-9614-70274616C82D}"/>
              </a:ext>
            </a:extLst>
          </p:cNvPr>
          <p:cNvSpPr/>
          <p:nvPr/>
        </p:nvSpPr>
        <p:spPr>
          <a:xfrm>
            <a:off x="2032000" y="2013467"/>
            <a:ext cx="1140178" cy="30326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30762C8-0070-2342-B3A3-4BA702206F6C}"/>
              </a:ext>
            </a:extLst>
          </p:cNvPr>
          <p:cNvSpPr txBox="1"/>
          <p:nvPr/>
        </p:nvSpPr>
        <p:spPr>
          <a:xfrm>
            <a:off x="1809875" y="1609344"/>
            <a:ext cx="1584427" cy="369332"/>
          </a:xfrm>
          <a:prstGeom prst="rect">
            <a:avLst/>
          </a:prstGeom>
          <a:noFill/>
        </p:spPr>
        <p:txBody>
          <a:bodyPr wrap="square" rtlCol="0">
            <a:spAutoFit/>
          </a:bodyPr>
          <a:lstStyle/>
          <a:p>
            <a:pPr algn="ctr"/>
            <a:r>
              <a:rPr lang="en-US" b="1" dirty="0"/>
              <a:t>LDA Mallet</a:t>
            </a:r>
          </a:p>
        </p:txBody>
      </p:sp>
    </p:spTree>
    <p:extLst>
      <p:ext uri="{BB962C8B-B14F-4D97-AF65-F5344CB8AC3E}">
        <p14:creationId xmlns:p14="http://schemas.microsoft.com/office/powerpoint/2010/main" val="41235642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{2AB6281C-C9DD-8042-86AD-4E3E31859116}tf10001070</Template>
  <TotalTime>10537</TotalTime>
  <Words>1052</Words>
  <Application>Microsoft Macintosh PowerPoint</Application>
  <PresentationFormat>Widescreen</PresentationFormat>
  <Paragraphs>138</Paragraphs>
  <Slides>13</Slides>
  <Notes>13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Rockwell</vt:lpstr>
      <vt:lpstr>Rockwell Condensed</vt:lpstr>
      <vt:lpstr>Rockwell Extra Bold</vt:lpstr>
      <vt:lpstr>Wingdings</vt:lpstr>
      <vt:lpstr>Wood Type</vt:lpstr>
      <vt:lpstr>Professor Profiler</vt:lpstr>
      <vt:lpstr>Problem Statement</vt:lpstr>
      <vt:lpstr>current scope</vt:lpstr>
      <vt:lpstr>data acquisition</vt:lpstr>
      <vt:lpstr>unsupervised modeling process</vt:lpstr>
      <vt:lpstr>PowerPoint Presentation</vt:lpstr>
      <vt:lpstr>PowerPoint Presentation</vt:lpstr>
      <vt:lpstr>PowerPoint Presentation</vt:lpstr>
      <vt:lpstr>model comparison and evaluation</vt:lpstr>
      <vt:lpstr>PowerPoint Presentation</vt:lpstr>
      <vt:lpstr>search results ranking cRITERIA </vt:lpstr>
      <vt:lpstr>Future work</vt:lpstr>
      <vt:lpstr>my profile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Professor Profiler</dc:title>
  <dc:creator>Neha Anand</dc:creator>
  <cp:lastModifiedBy>Neha Anand</cp:lastModifiedBy>
  <cp:revision>74</cp:revision>
  <dcterms:created xsi:type="dcterms:W3CDTF">2018-08-29T18:20:55Z</dcterms:created>
  <dcterms:modified xsi:type="dcterms:W3CDTF">2018-09-06T01:58:37Z</dcterms:modified>
</cp:coreProperties>
</file>